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Public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guide id="2" pos="2880">
          <p15:clr>
            <a:srgbClr val="A4A3A4"/>
          </p15:clr>
        </p15:guide>
        <p15:guide id="3" pos="2988">
          <p15:clr>
            <a:srgbClr val="9AA0A6"/>
          </p15:clr>
        </p15:guide>
        <p15:guide id="4" orient="horz" pos="22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 pos="2988"/>
        <p:guide pos="226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PublicSans-bold.fntdata"/><Relationship Id="rId14" Type="http://schemas.openxmlformats.org/officeDocument/2006/relationships/slide" Target="slides/slide8.xml"/><Relationship Id="rId36" Type="http://schemas.openxmlformats.org/officeDocument/2006/relationships/font" Target="fonts/PublicSans-regular.fntdata"/><Relationship Id="rId17" Type="http://schemas.openxmlformats.org/officeDocument/2006/relationships/slide" Target="slides/slide11.xml"/><Relationship Id="rId39" Type="http://schemas.openxmlformats.org/officeDocument/2006/relationships/font" Target="fonts/PublicSans-boldItalic.fntdata"/><Relationship Id="rId16" Type="http://schemas.openxmlformats.org/officeDocument/2006/relationships/slide" Target="slides/slide10.xml"/><Relationship Id="rId38" Type="http://schemas.openxmlformats.org/officeDocument/2006/relationships/font" Target="fonts/Public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751bd363_0_5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g148751bd363_0_5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
              <a:t>Explicit Teaching and Learning Program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6e9815820_0_3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g146e9815820_0_3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Lil</a:t>
            </a:r>
            <a:endParaRPr/>
          </a:p>
          <a:p>
            <a:pPr indent="0" lvl="0" marL="0" rtl="0" algn="l">
              <a:lnSpc>
                <a:spcPct val="100000"/>
              </a:lnSpc>
              <a:spcBef>
                <a:spcPts val="0"/>
              </a:spcBef>
              <a:spcAft>
                <a:spcPts val="0"/>
              </a:spcAft>
              <a:buSzPts val="1400"/>
              <a:buNone/>
            </a:pPr>
            <a:r>
              <a:rPr lang="en"/>
              <a:t>Our aim is to set you up for success by providing you with all the resources you need to deliver the program effectively; </a:t>
            </a:r>
            <a:endParaRPr/>
          </a:p>
          <a:p>
            <a:pPr indent="-317500" lvl="0" marL="457200" rtl="0" algn="l">
              <a:lnSpc>
                <a:spcPct val="100000"/>
              </a:lnSpc>
              <a:spcBef>
                <a:spcPts val="0"/>
              </a:spcBef>
              <a:spcAft>
                <a:spcPts val="0"/>
              </a:spcAft>
              <a:buClr>
                <a:schemeClr val="dk1"/>
              </a:buClr>
              <a:buSzPts val="1400"/>
              <a:buAutoNum type="arabicPeriod"/>
            </a:pPr>
            <a:r>
              <a:rPr lang="en">
                <a:solidFill>
                  <a:schemeClr val="dk1"/>
                </a:solidFill>
              </a:rPr>
              <a:t>When it comes to engaging the students in the lessons, you will have detailed lesson plans for each year group</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Students will each have their own student journal to help them complete the curriculum and they are directly linked to the lesson plans</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All the lesson plans are housed on our online resource hub where you will find everything you need to effectively deliver the curriculum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Importance of the using the logging on online resource hub </a:t>
            </a:r>
            <a:endParaRPr>
              <a:solidFill>
                <a:schemeClr val="dk1"/>
              </a:solidFill>
            </a:endParaRPr>
          </a:p>
          <a:p>
            <a:pPr indent="-228600" lvl="1" marL="914400" rtl="0" algn="l">
              <a:lnSpc>
                <a:spcPct val="115000"/>
              </a:lnSpc>
              <a:spcBef>
                <a:spcPts val="0"/>
              </a:spcBef>
              <a:spcAft>
                <a:spcPts val="0"/>
              </a:spcAft>
              <a:buClr>
                <a:schemeClr val="dk1"/>
              </a:buClr>
              <a:buSzPts val="1000"/>
              <a:buFont typeface="Public Sans"/>
              <a:buNone/>
            </a:pPr>
            <a:r>
              <a:t/>
            </a:r>
            <a:endParaRPr sz="1000">
              <a:solidFill>
                <a:schemeClr val="dk1"/>
              </a:solidFill>
              <a:latin typeface="Public Sans"/>
              <a:ea typeface="Public Sans"/>
              <a:cs typeface="Public Sans"/>
              <a:sym typeface="Public Sans"/>
            </a:endParaRPr>
          </a:p>
          <a:p>
            <a:pPr indent="-228600" lvl="1" marL="914400" rtl="0" algn="l">
              <a:lnSpc>
                <a:spcPct val="115000"/>
              </a:lnSpc>
              <a:spcBef>
                <a:spcPts val="0"/>
              </a:spcBef>
              <a:spcAft>
                <a:spcPts val="0"/>
              </a:spcAft>
              <a:buClr>
                <a:schemeClr val="dk1"/>
              </a:buClr>
              <a:buSzPts val="1000"/>
              <a:buFont typeface="Public Sans"/>
              <a:buNone/>
            </a:pPr>
            <a:r>
              <a:t/>
            </a:r>
            <a:endParaRPr b="1" sz="1000">
              <a:solidFill>
                <a:schemeClr val="dk1"/>
              </a:solidFill>
              <a:latin typeface="Public Sans"/>
              <a:ea typeface="Public Sans"/>
              <a:cs typeface="Public Sans"/>
              <a:sym typeface="Public Sans"/>
            </a:endParaRPr>
          </a:p>
          <a:p>
            <a:pPr indent="0" lvl="0" marL="457200" rtl="0" algn="l">
              <a:lnSpc>
                <a:spcPct val="115000"/>
              </a:lnSpc>
              <a:spcBef>
                <a:spcPts val="0"/>
              </a:spcBef>
              <a:spcAft>
                <a:spcPts val="0"/>
              </a:spcAft>
              <a:buSzPts val="1400"/>
              <a:buNone/>
            </a:pPr>
            <a:r>
              <a:t/>
            </a:r>
            <a:endParaRPr sz="1000">
              <a:solidFill>
                <a:schemeClr val="dk1"/>
              </a:solidFill>
              <a:latin typeface="Public Sans"/>
              <a:ea typeface="Public Sans"/>
              <a:cs typeface="Public Sans"/>
              <a:sym typeface="Public Sans"/>
            </a:endParaRPr>
          </a:p>
          <a:p>
            <a:pPr indent="-317500" lvl="0" marL="457200" rtl="0" algn="l">
              <a:lnSpc>
                <a:spcPct val="100000"/>
              </a:lnSpc>
              <a:spcBef>
                <a:spcPts val="0"/>
              </a:spcBef>
              <a:spcAft>
                <a:spcPts val="0"/>
              </a:spcAft>
              <a:buClr>
                <a:schemeClr val="dk1"/>
              </a:buClr>
              <a:buSzPts val="1400"/>
              <a:buAutoNum type="arabicPeriod"/>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6e9815820_0_4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g146e9815820_0_4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a:t>Designed for 1hr of wellbeing content per week</a:t>
            </a:r>
            <a:endParaRPr/>
          </a:p>
          <a:p>
            <a:pPr indent="-298450" lvl="0" marL="457200" rtl="0" algn="l">
              <a:lnSpc>
                <a:spcPct val="100000"/>
              </a:lnSpc>
              <a:spcBef>
                <a:spcPts val="0"/>
              </a:spcBef>
              <a:spcAft>
                <a:spcPts val="0"/>
              </a:spcAft>
              <a:buSzPts val="1100"/>
              <a:buAutoNum type="arabicPeriod"/>
            </a:pPr>
            <a:r>
              <a:rPr lang="en"/>
              <a:t>Deliver 1 hr session per week</a:t>
            </a:r>
            <a:endParaRPr/>
          </a:p>
          <a:p>
            <a:pPr indent="-298450" lvl="0" marL="457200" rtl="0" algn="l">
              <a:lnSpc>
                <a:spcPct val="100000"/>
              </a:lnSpc>
              <a:spcBef>
                <a:spcPts val="0"/>
              </a:spcBef>
              <a:spcAft>
                <a:spcPts val="0"/>
              </a:spcAft>
              <a:buSzPts val="1100"/>
              <a:buAutoNum type="arabicPeriod"/>
            </a:pPr>
            <a:r>
              <a:rPr lang="en"/>
              <a:t>Deliver 2 x 30 min </a:t>
            </a:r>
            <a:r>
              <a:rPr lang="en"/>
              <a:t>sessions</a:t>
            </a:r>
            <a:r>
              <a:rPr lang="en"/>
              <a:t> per week </a:t>
            </a:r>
            <a:endParaRPr/>
          </a:p>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48f6fb4f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48f6fb4f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Public Sans"/>
              <a:buChar char="●"/>
            </a:pPr>
            <a:r>
              <a:rPr b="1" lang="en" sz="1200">
                <a:solidFill>
                  <a:schemeClr val="dk1"/>
                </a:solidFill>
                <a:latin typeface="Public Sans"/>
                <a:ea typeface="Public Sans"/>
                <a:cs typeface="Public Sans"/>
                <a:sym typeface="Public Sans"/>
              </a:rPr>
              <a:t>The first 4 lessons are aligned with the student presentations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8f6fb4fa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8f6fb4fa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Public Sans"/>
              <a:buChar char="●"/>
            </a:pPr>
            <a:r>
              <a:rPr b="1" lang="en" sz="1200">
                <a:solidFill>
                  <a:schemeClr val="dk1"/>
                </a:solidFill>
                <a:latin typeface="Public Sans"/>
                <a:ea typeface="Public Sans"/>
                <a:cs typeface="Public Sans"/>
                <a:sym typeface="Public Sans"/>
              </a:rPr>
              <a:t>The first 4 lessons are aligned with the student presentations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46e981582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146e9815820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6e981582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g146e9815820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a:t>Log in and show how to navigate - embed pre-recorded video for future reference?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b4cac68c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eb4cac68cf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46e9815820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g146e9815820_0_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
              <a:t>EK</a:t>
            </a:r>
            <a:br>
              <a:rPr lang="en"/>
            </a:br>
            <a:r>
              <a:rPr lang="en"/>
              <a:t>1. </a:t>
            </a:r>
            <a:r>
              <a:rPr lang="en" sz="1200">
                <a:solidFill>
                  <a:schemeClr val="dk1"/>
                </a:solidFill>
                <a:highlight>
                  <a:srgbClr val="FAFAFA"/>
                </a:highlight>
                <a:latin typeface="Public Sans"/>
                <a:ea typeface="Public Sans"/>
                <a:cs typeface="Public Sans"/>
                <a:sym typeface="Public Sans"/>
              </a:rPr>
              <a:t>To help you understand the current mental health and wellbeing of your students, the Resilient Youth Survey measures key indicators such as life satisfaction, hopefulness, anxiety and depression, coping style, and risk and protective behaviours.</a:t>
            </a:r>
            <a:endParaRPr sz="1200">
              <a:solidFill>
                <a:schemeClr val="dk1"/>
              </a:solidFill>
              <a:highlight>
                <a:srgbClr val="FAFAFA"/>
              </a:highlight>
              <a:latin typeface="Public Sans"/>
              <a:ea typeface="Public Sans"/>
              <a:cs typeface="Public Sans"/>
              <a:sym typeface="Public Sans"/>
            </a:endParaRPr>
          </a:p>
          <a:p>
            <a:pPr indent="0" lvl="0" marL="0" rtl="0" algn="l">
              <a:lnSpc>
                <a:spcPct val="90000"/>
              </a:lnSpc>
              <a:spcBef>
                <a:spcPts val="0"/>
              </a:spcBef>
              <a:spcAft>
                <a:spcPts val="0"/>
              </a:spcAft>
              <a:buSzPts val="1400"/>
              <a:buNone/>
            </a:pPr>
            <a:r>
              <a:rPr lang="en" sz="1200">
                <a:solidFill>
                  <a:schemeClr val="dk1"/>
                </a:solidFill>
                <a:highlight>
                  <a:srgbClr val="FAFAFA"/>
                </a:highlight>
                <a:latin typeface="Public Sans"/>
                <a:ea typeface="Public Sans"/>
                <a:cs typeface="Public Sans"/>
                <a:sym typeface="Public Sans"/>
              </a:rPr>
              <a:t>2. Students complete a survey which then provides aach school with a Resilience Profile of their students to measure year-on-year and against national standards.</a:t>
            </a:r>
            <a:endParaRPr sz="1200">
              <a:solidFill>
                <a:schemeClr val="dk1"/>
              </a:solidFill>
              <a:highlight>
                <a:srgbClr val="FAFAFA"/>
              </a:highlight>
              <a:latin typeface="Public Sans"/>
              <a:ea typeface="Public Sans"/>
              <a:cs typeface="Public Sans"/>
              <a:sym typeface="Public Sans"/>
            </a:endParaRPr>
          </a:p>
          <a:p>
            <a:pPr indent="0" lvl="0" marL="0" rtl="0" algn="l">
              <a:lnSpc>
                <a:spcPct val="90000"/>
              </a:lnSpc>
              <a:spcBef>
                <a:spcPts val="0"/>
              </a:spcBef>
              <a:spcAft>
                <a:spcPts val="0"/>
              </a:spcAft>
              <a:buSzPts val="1400"/>
              <a:buNone/>
            </a:pPr>
            <a:r>
              <a:rPr lang="en" sz="1200">
                <a:solidFill>
                  <a:schemeClr val="dk1"/>
                </a:solidFill>
                <a:highlight>
                  <a:srgbClr val="FAFAFA"/>
                </a:highlight>
                <a:latin typeface="Public Sans"/>
                <a:ea typeface="Public Sans"/>
                <a:cs typeface="Public Sans"/>
                <a:sym typeface="Public Sans"/>
              </a:rPr>
              <a:t>3. The survey is informed by gold standard mental health constructs in order to best capture the mental wellbeing of your students </a:t>
            </a:r>
            <a:endParaRPr sz="1200">
              <a:solidFill>
                <a:schemeClr val="dk1"/>
              </a:solidFill>
              <a:highlight>
                <a:srgbClr val="FAFAFA"/>
              </a:highlight>
              <a:latin typeface="Public Sans"/>
              <a:ea typeface="Public Sans"/>
              <a:cs typeface="Public Sans"/>
              <a:sym typeface="Public Sans"/>
            </a:endParaRPr>
          </a:p>
          <a:p>
            <a:pPr indent="0" lvl="0" marL="0" rtl="0" algn="l">
              <a:lnSpc>
                <a:spcPct val="90000"/>
              </a:lnSpc>
              <a:spcBef>
                <a:spcPts val="0"/>
              </a:spcBef>
              <a:spcAft>
                <a:spcPts val="0"/>
              </a:spcAft>
              <a:buSzPts val="1400"/>
              <a:buNone/>
            </a:pPr>
            <a:r>
              <a:rPr lang="en" sz="1200">
                <a:solidFill>
                  <a:schemeClr val="dk1"/>
                </a:solidFill>
                <a:highlight>
                  <a:srgbClr val="FAFAFA"/>
                </a:highlight>
                <a:latin typeface="Public Sans"/>
                <a:ea typeface="Public Sans"/>
                <a:cs typeface="Public Sans"/>
                <a:sym typeface="Public Sans"/>
              </a:rPr>
              <a:t>4. Schools find this to be a key element of the program and they are provided with support in unpacking the findings to identify areas where things are going well and to identify opportunities for improvement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Teaching and Learning Program + RY Survey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Teacher PD!?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49d9f87fed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g149d9f87fed_0_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1400"/>
              <a:buNone/>
            </a:pPr>
            <a:r>
              <a:rPr lang="en"/>
              <a:t>EK</a:t>
            </a:r>
            <a:endParaRPr/>
          </a:p>
          <a:p>
            <a:pPr indent="-317500" lvl="0" marL="457200" rtl="0" algn="l">
              <a:lnSpc>
                <a:spcPct val="90000"/>
              </a:lnSpc>
              <a:spcBef>
                <a:spcPts val="0"/>
              </a:spcBef>
              <a:spcAft>
                <a:spcPts val="0"/>
              </a:spcAft>
              <a:buClr>
                <a:schemeClr val="dk1"/>
              </a:buClr>
              <a:buSzPts val="1400"/>
              <a:buAutoNum type="arabicPeriod"/>
            </a:pPr>
            <a:r>
              <a:rPr lang="en">
                <a:solidFill>
                  <a:schemeClr val="dk1"/>
                </a:solidFill>
              </a:rPr>
              <a:t>The program then goes beyond the classroom via these three avenues which compliment the program nicely </a:t>
            </a:r>
            <a:endParaRPr>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en">
                <a:solidFill>
                  <a:schemeClr val="dk1"/>
                </a:solidFill>
              </a:rPr>
              <a:t>A GEM chat guide which engages teachers, students and families in the practice of gratitude, empathy and mindfulness daily</a:t>
            </a:r>
            <a:endParaRPr>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en">
                <a:solidFill>
                  <a:schemeClr val="dk1"/>
                </a:solidFill>
              </a:rPr>
              <a:t>We also have a newsletter titled Project + which goes out 6 times per year with a whole bunch of ideas to embed GEM within the school and the home </a:t>
            </a:r>
            <a:endParaRPr>
              <a:solidFill>
                <a:schemeClr val="dk1"/>
              </a:solidFill>
            </a:endParaRPr>
          </a:p>
          <a:p>
            <a:pPr indent="-317500" lvl="0" marL="457200" rtl="0" algn="l">
              <a:lnSpc>
                <a:spcPct val="90000"/>
              </a:lnSpc>
              <a:spcBef>
                <a:spcPts val="0"/>
              </a:spcBef>
              <a:spcAft>
                <a:spcPts val="0"/>
              </a:spcAft>
              <a:buClr>
                <a:schemeClr val="dk1"/>
              </a:buClr>
              <a:buSzPts val="1400"/>
              <a:buAutoNum type="arabicPeriod"/>
            </a:pPr>
            <a:r>
              <a:rPr lang="en">
                <a:solidFill>
                  <a:schemeClr val="dk1"/>
                </a:solidFill>
              </a:rPr>
              <a:t>We also have TRP@HOME which is a place filled with inspiration and activities that children and families can do at home to help improve their wellbeing and build resilience  find really useful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46e9815820_0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g146e9815820_0_1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49d9f87f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49d9f87f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48751bd363_0_5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g148751bd363_0_5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914400" rtl="0" algn="l">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Order form will come out first of oct - do your ordering in the first month, teachable access, 1st of nov, don’t order before them, Teachable access after </a:t>
            </a:r>
            <a:endParaRPr>
              <a:solidFill>
                <a:schemeClr val="dk1"/>
              </a:solidFill>
              <a:latin typeface="Public Sans"/>
              <a:ea typeface="Public Sans"/>
              <a:cs typeface="Public Sans"/>
              <a:sym typeface="Public Sans"/>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48751bd3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48751bd3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1400">
                <a:solidFill>
                  <a:schemeClr val="dk1"/>
                </a:solidFill>
                <a:latin typeface="Public Sans"/>
                <a:ea typeface="Public Sans"/>
                <a:cs typeface="Public Sans"/>
                <a:sym typeface="Public Sans"/>
              </a:rPr>
              <a:t>It is a great idea to use the checklist provided to you in your “Welcome Pack” to complete all the necessary components of a great program.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46e9815820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46e9815820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85dbc63e8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g1385dbc63e8_0_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
              <a:t>Whole school approach</a:t>
            </a:r>
            <a:endParaRPr/>
          </a:p>
          <a:p>
            <a:pPr indent="-298450" lvl="0" marL="457200" rtl="0" algn="l">
              <a:lnSpc>
                <a:spcPct val="100000"/>
              </a:lnSpc>
              <a:spcBef>
                <a:spcPts val="0"/>
              </a:spcBef>
              <a:spcAft>
                <a:spcPts val="0"/>
              </a:spcAft>
              <a:buSzPts val="1100"/>
              <a:buChar char="●"/>
            </a:pPr>
            <a:r>
              <a:rPr lang="en"/>
              <a:t>Start with Inspire and move into Engage </a:t>
            </a:r>
            <a:endParaRPr/>
          </a:p>
          <a:p>
            <a:pPr indent="-298450" lvl="0" marL="457200" rtl="0" algn="l">
              <a:lnSpc>
                <a:spcPct val="100000"/>
              </a:lnSpc>
              <a:spcBef>
                <a:spcPts val="0"/>
              </a:spcBef>
              <a:spcAft>
                <a:spcPts val="0"/>
              </a:spcAft>
              <a:buSzPts val="1100"/>
              <a:buChar char="●"/>
            </a:pPr>
            <a:r>
              <a:rPr lang="en"/>
              <a:t>Students, staff, parents and carers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b4cac68c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eb4cac68cf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These are our guiding principles</a:t>
            </a:r>
            <a:endParaRPr/>
          </a:p>
          <a:p>
            <a:pPr indent="-298450" lvl="0" marL="457200" rtl="0" algn="l">
              <a:lnSpc>
                <a:spcPct val="100000"/>
              </a:lnSpc>
              <a:spcBef>
                <a:spcPts val="0"/>
              </a:spcBef>
              <a:spcAft>
                <a:spcPts val="0"/>
              </a:spcAft>
              <a:buSzPts val="1100"/>
              <a:buChar char="●"/>
            </a:pPr>
            <a:r>
              <a:rPr lang="en"/>
              <a:t>Every single lesson in the curriculum is based on these</a:t>
            </a:r>
            <a:endParaRPr/>
          </a:p>
          <a:p>
            <a:pPr indent="-298450" lvl="0" marL="457200" rtl="0" algn="l">
              <a:lnSpc>
                <a:spcPct val="100000"/>
              </a:lnSpc>
              <a:spcBef>
                <a:spcPts val="0"/>
              </a:spcBef>
              <a:spcAft>
                <a:spcPts val="0"/>
              </a:spcAft>
              <a:buSzPts val="1100"/>
              <a:buChar char="●"/>
            </a:pPr>
            <a:r>
              <a:rPr lang="en"/>
              <a:t>I’m not going to read them out now but please refer to them and I encourage you to share these with your staff to build their understanding of the the concepts and parents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6e9815820_0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g146e9815820_0_2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EK</a:t>
            </a:r>
            <a:endParaRPr/>
          </a:p>
          <a:p>
            <a:pPr indent="-298450" lvl="0" marL="457200" rtl="0" algn="l">
              <a:lnSpc>
                <a:spcPct val="100000"/>
              </a:lnSpc>
              <a:spcBef>
                <a:spcPts val="0"/>
              </a:spcBef>
              <a:spcAft>
                <a:spcPts val="0"/>
              </a:spcAft>
              <a:buClr>
                <a:schemeClr val="dk1"/>
              </a:buClr>
              <a:buSzPts val="1100"/>
              <a:buAutoNum type="arabicPeriod"/>
            </a:pPr>
            <a:r>
              <a:rPr lang="en" sz="1100">
                <a:solidFill>
                  <a:schemeClr val="dk1"/>
                </a:solidFill>
              </a:rPr>
              <a:t>Our first phase focuses on inspiring the whole community and we do this by coming into your community for what we call a </a:t>
            </a:r>
            <a:r>
              <a:rPr b="1" lang="en" sz="1100">
                <a:solidFill>
                  <a:schemeClr val="dk1"/>
                </a:solidFill>
              </a:rPr>
              <a:t>cluster week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4b664b94bd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 name="Google Shape;116;g14b664b94bd_0_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00000"/>
              </a:lnSpc>
              <a:spcBef>
                <a:spcPts val="0"/>
              </a:spcBef>
              <a:spcAft>
                <a:spcPts val="0"/>
              </a:spcAft>
              <a:buSzPts val="1100"/>
              <a:buChar char="●"/>
            </a:pPr>
            <a:r>
              <a:rPr lang="en"/>
              <a:t>This is an overview of what the Inspire component incorporates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48751bd363_0_4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g148751bd363_0_4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
              <a:t>Term 1 Focus</a:t>
            </a:r>
            <a:endParaRPr/>
          </a:p>
          <a:p>
            <a:pPr indent="0" lvl="0" marL="0" rtl="0" algn="l">
              <a:spcBef>
                <a:spcPts val="0"/>
              </a:spcBef>
              <a:spcAft>
                <a:spcPts val="0"/>
              </a:spcAft>
              <a:buSzPts val="1400"/>
              <a:buNone/>
            </a:pPr>
            <a:r>
              <a:rPr lang="en"/>
              <a:t>Term 2 Focus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
              <a:t>Staff delivery - </a:t>
            </a:r>
            <a:r>
              <a:rPr lang="en">
                <a:solidFill>
                  <a:schemeClr val="dk1"/>
                </a:solidFill>
              </a:rPr>
              <a:t>Staff - build engagement and understanding - time to reflect and ask any questions before presenting to the students</a:t>
            </a:r>
            <a:endParaRPr/>
          </a:p>
          <a:p>
            <a:pPr indent="0" lvl="0" marL="0" rtl="0" algn="l">
              <a:spcBef>
                <a:spcPts val="0"/>
              </a:spcBef>
              <a:spcAft>
                <a:spcPts val="0"/>
              </a:spcAft>
              <a:buSzPts val="1400"/>
              <a:buNone/>
            </a:pPr>
            <a:r>
              <a:rPr lang="en"/>
              <a:t>Two approaches: slower roll out and a faster roll out</a:t>
            </a:r>
            <a:endParaRPr/>
          </a:p>
          <a:p>
            <a:pPr indent="-298450" lvl="0" marL="457200" rtl="0" algn="l">
              <a:spcBef>
                <a:spcPts val="0"/>
              </a:spcBef>
              <a:spcAft>
                <a:spcPts val="0"/>
              </a:spcAft>
              <a:buSzPts val="1100"/>
              <a:buAutoNum type="arabicPeriod"/>
            </a:pPr>
            <a:r>
              <a:rPr lang="en"/>
              <a:t>Mini PD sessions - 1 per week at the beginning of each meeting</a:t>
            </a:r>
            <a:endParaRPr/>
          </a:p>
          <a:p>
            <a:pPr indent="-298450" lvl="0" marL="457200" rtl="0" algn="l">
              <a:spcBef>
                <a:spcPts val="0"/>
              </a:spcBef>
              <a:spcAft>
                <a:spcPts val="0"/>
              </a:spcAft>
              <a:buSzPts val="1100"/>
              <a:buAutoNum type="arabicPeriod"/>
            </a:pPr>
            <a:r>
              <a:rPr lang="en"/>
              <a:t>Staff PD day - carve out some time to deliver all the staff presentations and work through the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 delivery -</a:t>
            </a:r>
            <a:r>
              <a:rPr lang="en">
                <a:solidFill>
                  <a:schemeClr val="dk1"/>
                </a:solidFill>
              </a:rPr>
              <a:t> combine the presentation and the lesson each week - complete in the order set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Use a lesson to match with a video</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suggested activities that relate to the video that are separate to the lessons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Can either clump together, or do over the 4 week period. It’s not the weeks that are important, but the order of the delivery.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Parents - Term 2, encourage TRP@Home as a beginning point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TRP in Action - we will give you the date and make sure it works for you.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6e9815820_0_3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g146e9815820_0_3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Lil</a:t>
            </a:r>
            <a:endParaRPr/>
          </a:p>
          <a:p>
            <a:pPr indent="-298450" lvl="0" marL="457200" rtl="0" algn="l">
              <a:lnSpc>
                <a:spcPct val="100000"/>
              </a:lnSpc>
              <a:spcBef>
                <a:spcPts val="0"/>
              </a:spcBef>
              <a:spcAft>
                <a:spcPts val="0"/>
              </a:spcAft>
              <a:buClr>
                <a:schemeClr val="dk1"/>
              </a:buClr>
              <a:buSzPts val="1100"/>
              <a:buAutoNum type="arabicPeriod"/>
            </a:pPr>
            <a:r>
              <a:rPr lang="en" sz="1100">
                <a:solidFill>
                  <a:schemeClr val="dk1"/>
                </a:solidFill>
              </a:rPr>
              <a:t>After the whole community, staff, students and families have been inspired by the digital presentations, we move into the ENGAGE phase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P" type="title">
  <p:cSld name="TITLE">
    <p:bg>
      <p:bgPr>
        <a:solidFill>
          <a:srgbClr val="000000"/>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7572374" y="4297850"/>
            <a:ext cx="1160150" cy="617050"/>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guide id="7" orient="horz" pos="2618">
          <p15:clr>
            <a:srgbClr val="FA7B17"/>
          </p15:clr>
        </p15:guide>
        <p15:guide id="8" orient="horz" pos="62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_1" showMasterSp="0">
  <p:cSld name="TITLE_2_1">
    <p:bg>
      <p:bgPr>
        <a:solidFill>
          <a:srgbClr val="FFFFFF"/>
        </a:solidFill>
      </p:bgPr>
    </p:bg>
    <p:spTree>
      <p:nvGrpSpPr>
        <p:cNvPr id="37" name="Shape 37"/>
        <p:cNvGrpSpPr/>
        <p:nvPr/>
      </p:nvGrpSpPr>
      <p:grpSpPr>
        <a:xfrm>
          <a:off x="0" y="0"/>
          <a:ext cx="0" cy="0"/>
          <a:chOff x="0" y="0"/>
          <a:chExt cx="0" cy="0"/>
        </a:xfrm>
      </p:grpSpPr>
      <p:pic>
        <p:nvPicPr>
          <p:cNvPr descr="Google Shape;16;p4" id="38" name="Google Shape;38;p12"/>
          <p:cNvPicPr preferRelativeResize="0"/>
          <p:nvPr/>
        </p:nvPicPr>
        <p:blipFill rotWithShape="1">
          <a:blip r:embed="rId2">
            <a:alphaModFix/>
          </a:blip>
          <a:srcRect b="0" l="0" r="0" t="0"/>
          <a:stretch/>
        </p:blipFill>
        <p:spPr>
          <a:xfrm>
            <a:off x="7572374" y="4297850"/>
            <a:ext cx="1160151" cy="617051"/>
          </a:xfrm>
          <a:prstGeom prst="rect">
            <a:avLst/>
          </a:prstGeom>
          <a:noFill/>
          <a:ln>
            <a:noFill/>
          </a:ln>
        </p:spPr>
      </p:pic>
      <p:sp>
        <p:nvSpPr>
          <p:cNvPr id="39" name="Google Shape;39;p12"/>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showMasterSp="0">
  <p:cSld name="TITLE_1">
    <p:spTree>
      <p:nvGrpSpPr>
        <p:cNvPr id="40" name="Shape 40"/>
        <p:cNvGrpSpPr/>
        <p:nvPr/>
      </p:nvGrpSpPr>
      <p:grpSpPr>
        <a:xfrm>
          <a:off x="0" y="0"/>
          <a:ext cx="0" cy="0"/>
          <a:chOff x="0" y="0"/>
          <a:chExt cx="0" cy="0"/>
        </a:xfrm>
      </p:grpSpPr>
      <p:pic>
        <p:nvPicPr>
          <p:cNvPr descr="Google Shape;22;p7" id="41" name="Google Shape;41;p13"/>
          <p:cNvPicPr preferRelativeResize="0"/>
          <p:nvPr/>
        </p:nvPicPr>
        <p:blipFill rotWithShape="1">
          <a:blip r:embed="rId2">
            <a:alphaModFix/>
          </a:blip>
          <a:srcRect b="0" l="0" r="0" t="0"/>
          <a:stretch/>
        </p:blipFill>
        <p:spPr>
          <a:xfrm>
            <a:off x="7571223" y="4297850"/>
            <a:ext cx="1160151" cy="617051"/>
          </a:xfrm>
          <a:prstGeom prst="rect">
            <a:avLst/>
          </a:prstGeom>
          <a:noFill/>
          <a:ln>
            <a:noFill/>
          </a:ln>
        </p:spPr>
      </p:pic>
      <p:pic>
        <p:nvPicPr>
          <p:cNvPr descr="Google Shape;23;p7" id="42" name="Google Shape;42;p13"/>
          <p:cNvPicPr preferRelativeResize="0"/>
          <p:nvPr/>
        </p:nvPicPr>
        <p:blipFill rotWithShape="1">
          <a:blip r:embed="rId3">
            <a:alphaModFix/>
          </a:blip>
          <a:srcRect b="0" l="0" r="0" t="0"/>
          <a:stretch/>
        </p:blipFill>
        <p:spPr>
          <a:xfrm>
            <a:off x="411474" y="4482624"/>
            <a:ext cx="6873369" cy="24132"/>
          </a:xfrm>
          <a:prstGeom prst="rect">
            <a:avLst/>
          </a:prstGeom>
          <a:noFill/>
          <a:ln>
            <a:noFill/>
          </a:ln>
        </p:spPr>
      </p:pic>
      <p:sp>
        <p:nvSpPr>
          <p:cNvPr id="43" name="Google Shape;43;p13"/>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2" showMasterSp="0">
  <p:cSld name="TITLE_1_2">
    <p:bg>
      <p:bgPr>
        <a:solidFill>
          <a:schemeClr val="accent1"/>
        </a:solidFill>
      </p:bgPr>
    </p:bg>
    <p:spTree>
      <p:nvGrpSpPr>
        <p:cNvPr id="44" name="Shape 44"/>
        <p:cNvGrpSpPr/>
        <p:nvPr/>
      </p:nvGrpSpPr>
      <p:grpSpPr>
        <a:xfrm>
          <a:off x="0" y="0"/>
          <a:ext cx="0" cy="0"/>
          <a:chOff x="0" y="0"/>
          <a:chExt cx="0" cy="0"/>
        </a:xfrm>
      </p:grpSpPr>
      <p:pic>
        <p:nvPicPr>
          <p:cNvPr descr="Google Shape;18;p5" id="45" name="Google Shape;45;p14"/>
          <p:cNvPicPr preferRelativeResize="0"/>
          <p:nvPr/>
        </p:nvPicPr>
        <p:blipFill rotWithShape="1">
          <a:blip r:embed="rId2">
            <a:alphaModFix/>
          </a:blip>
          <a:srcRect b="0" l="0" r="0" t="0"/>
          <a:stretch/>
        </p:blipFill>
        <p:spPr>
          <a:xfrm>
            <a:off x="7572374" y="4297850"/>
            <a:ext cx="1160151" cy="617051"/>
          </a:xfrm>
          <a:prstGeom prst="rect">
            <a:avLst/>
          </a:prstGeom>
          <a:noFill/>
          <a:ln>
            <a:noFill/>
          </a:ln>
        </p:spPr>
      </p:pic>
      <p:sp>
        <p:nvSpPr>
          <p:cNvPr id="46" name="Google Shape;46;p14"/>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47" name="Shape 47"/>
        <p:cNvGrpSpPr/>
        <p:nvPr/>
      </p:nvGrpSpPr>
      <p:grpSpPr>
        <a:xfrm>
          <a:off x="0" y="0"/>
          <a:ext cx="0" cy="0"/>
          <a:chOff x="0" y="0"/>
          <a:chExt cx="0" cy="0"/>
        </a:xfrm>
      </p:grpSpPr>
      <p:pic>
        <p:nvPicPr>
          <p:cNvPr descr="Google Shape;20;p6" id="48" name="Google Shape;48;p15"/>
          <p:cNvPicPr preferRelativeResize="0"/>
          <p:nvPr/>
        </p:nvPicPr>
        <p:blipFill rotWithShape="1">
          <a:blip r:embed="rId2">
            <a:alphaModFix/>
          </a:blip>
          <a:srcRect b="0" l="0" r="0" t="0"/>
          <a:stretch/>
        </p:blipFill>
        <p:spPr>
          <a:xfrm>
            <a:off x="7572374" y="4297850"/>
            <a:ext cx="1160151" cy="617051"/>
          </a:xfrm>
          <a:prstGeom prst="rect">
            <a:avLst/>
          </a:prstGeom>
          <a:noFill/>
          <a:ln>
            <a:noFill/>
          </a:ln>
        </p:spPr>
      </p:pic>
      <p:sp>
        <p:nvSpPr>
          <p:cNvPr id="49" name="Google Shape;49;p15"/>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1_1" showMasterSp="0">
  <p:cSld name="TITLE_1_1_1">
    <p:spTree>
      <p:nvGrpSpPr>
        <p:cNvPr id="50" name="Shape 50"/>
        <p:cNvGrpSpPr/>
        <p:nvPr/>
      </p:nvGrpSpPr>
      <p:grpSpPr>
        <a:xfrm>
          <a:off x="0" y="0"/>
          <a:ext cx="0" cy="0"/>
          <a:chOff x="0" y="0"/>
          <a:chExt cx="0" cy="0"/>
        </a:xfrm>
      </p:grpSpPr>
      <p:sp>
        <p:nvSpPr>
          <p:cNvPr id="51" name="Google Shape;51;p16"/>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se Code No Logo">
  <p:cSld name="TITLE_1_1">
    <p:bg>
      <p:bgPr>
        <a:solidFill>
          <a:srgbClr val="000000"/>
        </a:solidFill>
      </p:bgPr>
    </p:bg>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b="0" l="0" r="0" t="84997"/>
          <a:stretch/>
        </p:blipFill>
        <p:spPr>
          <a:xfrm>
            <a:off x="7546827" y="4659458"/>
            <a:ext cx="1160150" cy="92575"/>
          </a:xfrm>
          <a:prstGeom prst="rect">
            <a:avLst/>
          </a:prstGeom>
          <a:noFill/>
          <a:ln>
            <a:noFill/>
          </a:ln>
        </p:spPr>
      </p:pic>
      <p:pic>
        <p:nvPicPr>
          <p:cNvPr id="13" name="Google Shape;13;p3"/>
          <p:cNvPicPr preferRelativeResize="0"/>
          <p:nvPr/>
        </p:nvPicPr>
        <p:blipFill rotWithShape="1">
          <a:blip r:embed="rId3">
            <a:alphaModFix/>
          </a:blip>
          <a:srcRect b="0" l="0" r="0" t="0"/>
          <a:stretch/>
        </p:blipFill>
        <p:spPr>
          <a:xfrm>
            <a:off x="411475" y="4711225"/>
            <a:ext cx="7016553" cy="24633"/>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se Code">
  <p:cSld name="TITLE_1">
    <p:bg>
      <p:bgPr>
        <a:solidFill>
          <a:srgbClr val="000000"/>
        </a:solidFill>
      </p:bgPr>
    </p:bg>
    <p:spTree>
      <p:nvGrpSpPr>
        <p:cNvPr id="14"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b="0" l="0" r="0" t="0"/>
          <a:stretch/>
        </p:blipFill>
        <p:spPr>
          <a:xfrm>
            <a:off x="7571224" y="4297850"/>
            <a:ext cx="1160150" cy="617050"/>
          </a:xfrm>
          <a:prstGeom prst="rect">
            <a:avLst/>
          </a:prstGeom>
          <a:noFill/>
          <a:ln>
            <a:noFill/>
          </a:ln>
        </p:spPr>
      </p:pic>
      <p:pic>
        <p:nvPicPr>
          <p:cNvPr id="16" name="Google Shape;16;p4"/>
          <p:cNvPicPr preferRelativeResize="0"/>
          <p:nvPr/>
        </p:nvPicPr>
        <p:blipFill rotWithShape="1">
          <a:blip r:embed="rId3">
            <a:alphaModFix/>
          </a:blip>
          <a:srcRect b="0" l="0" r="0" t="0"/>
          <a:stretch/>
        </p:blipFill>
        <p:spPr>
          <a:xfrm>
            <a:off x="411475" y="4482625"/>
            <a:ext cx="6873367" cy="24131"/>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guide id="7" orient="horz" pos="261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p:cSld name="TITLE_2">
    <p:bg>
      <p:bgPr>
        <a:solidFill>
          <a:srgbClr val="FFFFFF"/>
        </a:solidFill>
      </p:bgPr>
    </p:bg>
    <p:spTree>
      <p:nvGrpSpPr>
        <p:cNvPr id="17" name="Shape 17"/>
        <p:cNvGrpSpPr/>
        <p:nvPr/>
      </p:nvGrpSpPr>
      <p:grpSpPr>
        <a:xfrm>
          <a:off x="0" y="0"/>
          <a:ext cx="0" cy="0"/>
          <a:chOff x="0" y="0"/>
          <a:chExt cx="0" cy="0"/>
        </a:xfrm>
      </p:grpSpPr>
      <p:pic>
        <p:nvPicPr>
          <p:cNvPr id="18" name="Google Shape;18;p5"/>
          <p:cNvPicPr preferRelativeResize="0"/>
          <p:nvPr/>
        </p:nvPicPr>
        <p:blipFill rotWithShape="1">
          <a:blip r:embed="rId2">
            <a:alphaModFix/>
          </a:blip>
          <a:srcRect b="0" l="0" r="0" t="0"/>
          <a:stretch/>
        </p:blipFill>
        <p:spPr>
          <a:xfrm>
            <a:off x="7572374" y="4297850"/>
            <a:ext cx="1160150" cy="617050"/>
          </a:xfrm>
          <a:prstGeom prst="rect">
            <a:avLst/>
          </a:prstGeom>
          <a:noFill/>
          <a:ln>
            <a:noFill/>
          </a:ln>
        </p:spPr>
      </p:pic>
      <p:pic>
        <p:nvPicPr>
          <p:cNvPr id="19" name="Google Shape;19;p5"/>
          <p:cNvPicPr preferRelativeResize="0"/>
          <p:nvPr/>
        </p:nvPicPr>
        <p:blipFill rotWithShape="1">
          <a:blip r:embed="rId3">
            <a:alphaModFix/>
          </a:blip>
          <a:srcRect b="0" l="0" r="0" t="0"/>
          <a:stretch/>
        </p:blipFill>
        <p:spPr>
          <a:xfrm>
            <a:off x="411475" y="4482625"/>
            <a:ext cx="6873367" cy="24131"/>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guide id="7" orient="horz" pos="2618">
          <p15:clr>
            <a:srgbClr val="FA7B17"/>
          </p15:clr>
        </p15:guide>
        <p15:guide id="8" orient="horz" pos="62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1">
  <p:cSld name="TITLE_2_1">
    <p:bg>
      <p:bgPr>
        <a:solidFill>
          <a:srgbClr val="FFFFFF"/>
        </a:solidFill>
      </p:bgPr>
    </p:bg>
    <p:spTree>
      <p:nvGrpSpPr>
        <p:cNvPr id="20" name="Shape 20"/>
        <p:cNvGrpSpPr/>
        <p:nvPr/>
      </p:nvGrpSpPr>
      <p:grpSpPr>
        <a:xfrm>
          <a:off x="0" y="0"/>
          <a:ext cx="0" cy="0"/>
          <a:chOff x="0" y="0"/>
          <a:chExt cx="0" cy="0"/>
        </a:xfrm>
      </p:grpSpPr>
      <p:pic>
        <p:nvPicPr>
          <p:cNvPr id="21" name="Google Shape;21;p6"/>
          <p:cNvPicPr preferRelativeResize="0"/>
          <p:nvPr/>
        </p:nvPicPr>
        <p:blipFill rotWithShape="1">
          <a:blip r:embed="rId2">
            <a:alphaModFix/>
          </a:blip>
          <a:srcRect b="0" l="0" r="0" t="0"/>
          <a:stretch/>
        </p:blipFill>
        <p:spPr>
          <a:xfrm>
            <a:off x="7572374" y="4297850"/>
            <a:ext cx="1160150" cy="617050"/>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guide id="7" orient="horz" pos="2618">
          <p15:clr>
            <a:srgbClr val="FA7B17"/>
          </p15:clr>
        </p15:guide>
        <p15:guide id="8" orient="horz" pos="62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p:cSld name="TITLE_1_2">
    <p:bg>
      <p:bgPr>
        <a:solidFill>
          <a:schemeClr val="accent1"/>
        </a:solidFill>
      </p:bgPr>
    </p:bg>
    <p:spTree>
      <p:nvGrpSpPr>
        <p:cNvPr id="22"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b="0" l="0" r="0" t="0"/>
          <a:stretch/>
        </p:blipFill>
        <p:spPr>
          <a:xfrm>
            <a:off x="7572374" y="4297850"/>
            <a:ext cx="1160150" cy="617050"/>
          </a:xfrm>
          <a:prstGeom prst="rect">
            <a:avLst/>
          </a:prstGeom>
          <a:noFill/>
          <a:ln>
            <a:noFill/>
          </a:ln>
        </p:spPr>
      </p:pic>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guide id="7" orient="horz" pos="261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p:cSld name="TITLE_1_1_1">
    <p:bg>
      <p:bgPr>
        <a:solidFill>
          <a:srgbClr val="000000"/>
        </a:solidFill>
      </p:bgPr>
    </p:bg>
    <p:spTree>
      <p:nvGrpSpPr>
        <p:cNvPr id="24" name="Shape 24"/>
        <p:cNvGrpSpPr/>
        <p:nvPr/>
      </p:nvGrpSpPr>
      <p:grpSpPr>
        <a:xfrm>
          <a:off x="0" y="0"/>
          <a:ext cx="0" cy="0"/>
          <a:chOff x="0" y="0"/>
          <a:chExt cx="0" cy="0"/>
        </a:xfrm>
      </p:grpSpPr>
    </p:spTree>
  </p:cSld>
  <p:clrMapOvr>
    <a:masterClrMapping/>
  </p:clrMapOvr>
  <p:extLst>
    <p:ext uri="{DCECCB84-F9BA-43D5-87BE-67443E8EF086}">
      <p15:sldGuideLst>
        <p15:guide id="1" orient="horz" pos="1584">
          <p15:clr>
            <a:srgbClr val="FA7B17"/>
          </p15:clr>
        </p15:guide>
        <p15:guide id="2" pos="2880">
          <p15:clr>
            <a:srgbClr val="FA7B17"/>
          </p15:clr>
        </p15:guide>
        <p15:guide id="3" orient="horz" pos="259">
          <p15:clr>
            <a:srgbClr val="FA7B17"/>
          </p15:clr>
        </p15:guide>
        <p15:guide id="4" orient="horz" pos="2825">
          <p15:clr>
            <a:srgbClr val="FA7B17"/>
          </p15:clr>
        </p15:guide>
        <p15:guide id="5" pos="259">
          <p15:clr>
            <a:srgbClr val="FA7B17"/>
          </p15:clr>
        </p15:guide>
        <p15:guide id="6" pos="5501">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_1" type="tx">
  <p:cSld name="TITLE_AND_BODY">
    <p:spTree>
      <p:nvGrpSpPr>
        <p:cNvPr id="31" name="Shape 31"/>
        <p:cNvGrpSpPr/>
        <p:nvPr/>
      </p:nvGrpSpPr>
      <p:grpSpPr>
        <a:xfrm>
          <a:off x="0" y="0"/>
          <a:ext cx="0" cy="0"/>
          <a:chOff x="0" y="0"/>
          <a:chExt cx="0" cy="0"/>
        </a:xfrm>
      </p:grpSpPr>
      <p:sp>
        <p:nvSpPr>
          <p:cNvPr id="32" name="Google Shape;32;p10"/>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showMasterSp="0">
  <p:cSld name="TITLE_2">
    <p:bg>
      <p:bgPr>
        <a:solidFill>
          <a:srgbClr val="FFFFFF"/>
        </a:solidFill>
      </p:bgPr>
    </p:bg>
    <p:spTree>
      <p:nvGrpSpPr>
        <p:cNvPr id="33" name="Shape 33"/>
        <p:cNvGrpSpPr/>
        <p:nvPr/>
      </p:nvGrpSpPr>
      <p:grpSpPr>
        <a:xfrm>
          <a:off x="0" y="0"/>
          <a:ext cx="0" cy="0"/>
          <a:chOff x="0" y="0"/>
          <a:chExt cx="0" cy="0"/>
        </a:xfrm>
      </p:grpSpPr>
      <p:pic>
        <p:nvPicPr>
          <p:cNvPr descr="Google Shape;13;p3" id="34" name="Google Shape;34;p11"/>
          <p:cNvPicPr preferRelativeResize="0"/>
          <p:nvPr/>
        </p:nvPicPr>
        <p:blipFill rotWithShape="1">
          <a:blip r:embed="rId2">
            <a:alphaModFix/>
          </a:blip>
          <a:srcRect b="0" l="0" r="0" t="0"/>
          <a:stretch/>
        </p:blipFill>
        <p:spPr>
          <a:xfrm>
            <a:off x="7572374" y="4297850"/>
            <a:ext cx="1160151" cy="617051"/>
          </a:xfrm>
          <a:prstGeom prst="rect">
            <a:avLst/>
          </a:prstGeom>
          <a:noFill/>
          <a:ln>
            <a:noFill/>
          </a:ln>
        </p:spPr>
      </p:pic>
      <p:pic>
        <p:nvPicPr>
          <p:cNvPr descr="Google Shape;14;p3" id="35" name="Google Shape;35;p11"/>
          <p:cNvPicPr preferRelativeResize="0"/>
          <p:nvPr/>
        </p:nvPicPr>
        <p:blipFill rotWithShape="1">
          <a:blip r:embed="rId3">
            <a:alphaModFix/>
          </a:blip>
          <a:srcRect b="0" l="0" r="0" t="0"/>
          <a:stretch/>
        </p:blipFill>
        <p:spPr>
          <a:xfrm>
            <a:off x="411474" y="4482624"/>
            <a:ext cx="6873369" cy="24132"/>
          </a:xfrm>
          <a:prstGeom prst="rect">
            <a:avLst/>
          </a:prstGeom>
          <a:noFill/>
          <a:ln>
            <a:noFill/>
          </a:ln>
        </p:spPr>
      </p:pic>
      <p:sp>
        <p:nvSpPr>
          <p:cNvPr id="36" name="Google Shape;36;p11"/>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8.xml"/><Relationship Id="rId4" Type="http://schemas.openxmlformats.org/officeDocument/2006/relationships/slideLayout" Target="../slideLayouts/slideLayout9.xml"/><Relationship Id="rId10" Type="http://schemas.openxmlformats.org/officeDocument/2006/relationships/theme" Target="../theme/theme3.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accent2"/>
              </a:buClr>
              <a:buSzPts val="1800"/>
              <a:buFont typeface="Roboto"/>
              <a:buChar char="●"/>
              <a:defRPr b="1" i="0" sz="1800" u="none" cap="none" strike="noStrike">
                <a:solidFill>
                  <a:schemeClr val="accen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accent2"/>
              </a:buClr>
              <a:buSzPts val="1400"/>
              <a:buFont typeface="Roboto"/>
              <a:buChar char="○"/>
              <a:defRPr b="1" i="0" sz="1400" u="none" cap="none" strike="noStrike">
                <a:solidFill>
                  <a:schemeClr val="accen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accent2"/>
              </a:buClr>
              <a:buSzPts val="1400"/>
              <a:buFont typeface="Roboto"/>
              <a:buChar char="■"/>
              <a:defRPr b="0" i="0" sz="1400" u="none" cap="none" strike="noStrike">
                <a:solidFill>
                  <a:schemeClr val="accent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 name="Shape 25"/>
        <p:cNvGrpSpPr/>
        <p:nvPr/>
      </p:nvGrpSpPr>
      <p:grpSpPr>
        <a:xfrm>
          <a:off x="0" y="0"/>
          <a:ext cx="0" cy="0"/>
          <a:chOff x="0" y="0"/>
          <a:chExt cx="0" cy="0"/>
        </a:xfrm>
      </p:grpSpPr>
      <p:pic>
        <p:nvPicPr>
          <p:cNvPr descr="Google Shape;10;p2" id="26" name="Google Shape;26;p9"/>
          <p:cNvPicPr preferRelativeResize="0"/>
          <p:nvPr/>
        </p:nvPicPr>
        <p:blipFill rotWithShape="1">
          <a:blip r:embed="rId1">
            <a:alphaModFix/>
          </a:blip>
          <a:srcRect b="0" l="0" r="0" t="84996"/>
          <a:stretch/>
        </p:blipFill>
        <p:spPr>
          <a:xfrm>
            <a:off x="7546826" y="4659457"/>
            <a:ext cx="1160151" cy="92576"/>
          </a:xfrm>
          <a:prstGeom prst="rect">
            <a:avLst/>
          </a:prstGeom>
          <a:noFill/>
          <a:ln>
            <a:noFill/>
          </a:ln>
        </p:spPr>
      </p:pic>
      <p:pic>
        <p:nvPicPr>
          <p:cNvPr descr="Google Shape;11;p2" id="27" name="Google Shape;27;p9"/>
          <p:cNvPicPr preferRelativeResize="0"/>
          <p:nvPr/>
        </p:nvPicPr>
        <p:blipFill rotWithShape="1">
          <a:blip r:embed="rId2">
            <a:alphaModFix/>
          </a:blip>
          <a:srcRect b="0" l="0" r="0" t="0"/>
          <a:stretch/>
        </p:blipFill>
        <p:spPr>
          <a:xfrm>
            <a:off x="411474" y="4711224"/>
            <a:ext cx="7016556" cy="24634"/>
          </a:xfrm>
          <a:prstGeom prst="rect">
            <a:avLst/>
          </a:prstGeom>
          <a:noFill/>
          <a:ln>
            <a:noFill/>
          </a:ln>
        </p:spPr>
      </p:pic>
      <p:sp>
        <p:nvSpPr>
          <p:cNvPr id="28" name="Google Shape;28;p9"/>
          <p:cNvSpPr txBox="1"/>
          <p:nvPr>
            <p:ph type="title"/>
          </p:nvPr>
        </p:nvSpPr>
        <p:spPr>
          <a:xfrm>
            <a:off x="457200" y="205978"/>
            <a:ext cx="8229600" cy="994200"/>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29" name="Google Shape;29;p9"/>
          <p:cNvSpPr txBox="1"/>
          <p:nvPr>
            <p:ph idx="1" type="body"/>
          </p:nvPr>
        </p:nvSpPr>
        <p:spPr>
          <a:xfrm>
            <a:off x="457200" y="1200150"/>
            <a:ext cx="8229600" cy="3943200"/>
          </a:xfrm>
          <a:prstGeom prst="rect">
            <a:avLst/>
          </a:prstGeom>
          <a:noFill/>
          <a:ln>
            <a:noFill/>
          </a:ln>
        </p:spPr>
        <p:txBody>
          <a:bodyPr anchorCtr="0" anchor="t" bIns="91400" lIns="91400" spcFirstLastPara="1" rIns="91400" wrap="square" tIns="91400">
            <a:noAutofit/>
          </a:bodyPr>
          <a:lstStyle>
            <a:lvl1pPr indent="-342900" lvl="0" marL="4572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1pPr>
            <a:lvl2pPr indent="-342900" lvl="1" marL="9144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2pPr>
            <a:lvl3pPr indent="-342900" lvl="2" marL="13716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3pPr>
            <a:lvl4pPr indent="-342900" lvl="3" marL="18288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4pPr>
            <a:lvl5pPr indent="-342900" lvl="4" marL="22860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5pPr>
            <a:lvl6pPr indent="-342900" lvl="5" marL="27432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6pPr>
            <a:lvl7pPr indent="-342900" lvl="6" marL="32004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7pPr>
            <a:lvl8pPr indent="-342900" lvl="7" marL="36576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8pPr>
            <a:lvl9pPr indent="-342900" lvl="8" marL="4114800" marR="0" rtl="0" algn="l">
              <a:lnSpc>
                <a:spcPct val="115000"/>
              </a:lnSpc>
              <a:spcBef>
                <a:spcPts val="0"/>
              </a:spcBef>
              <a:spcAft>
                <a:spcPts val="0"/>
              </a:spcAft>
              <a:buClr>
                <a:schemeClr val="accent2"/>
              </a:buClr>
              <a:buSzPts val="1800"/>
              <a:buFont typeface="Helvetica Neue"/>
              <a:buChar char="■"/>
              <a:defRPr b="1" i="0" sz="1800" u="none" cap="none" strike="noStrike">
                <a:solidFill>
                  <a:schemeClr val="accent2"/>
                </a:solidFill>
                <a:latin typeface="Roboto"/>
                <a:ea typeface="Roboto"/>
                <a:cs typeface="Roboto"/>
                <a:sym typeface="Roboto"/>
              </a:defRPr>
            </a:lvl9pPr>
          </a:lstStyle>
          <a:p/>
        </p:txBody>
      </p:sp>
      <p:sp>
        <p:nvSpPr>
          <p:cNvPr id="30" name="Google Shape;30;p9"/>
          <p:cNvSpPr txBox="1"/>
          <p:nvPr>
            <p:ph idx="12" type="sldNum"/>
          </p:nvPr>
        </p:nvSpPr>
        <p:spPr>
          <a:xfrm>
            <a:off x="4419600" y="4608064"/>
            <a:ext cx="2133600" cy="338700"/>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38.png"/><Relationship Id="rId7"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7"/>
          <p:cNvSpPr txBox="1"/>
          <p:nvPr/>
        </p:nvSpPr>
        <p:spPr>
          <a:xfrm>
            <a:off x="1584100" y="411475"/>
            <a:ext cx="5892300" cy="4073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1500" u="none" cap="none" strike="noStrike">
                <a:solidFill>
                  <a:srgbClr val="FFFFFF"/>
                </a:solidFill>
                <a:latin typeface="Public Sans"/>
                <a:ea typeface="Public Sans"/>
                <a:cs typeface="Public Sans"/>
                <a:sym typeface="Public Sans"/>
              </a:rPr>
              <a:t>We acknowledge Aboriginal and Torres Strait Islander people as the traditional custodians of the land upon which we meet.</a:t>
            </a:r>
            <a:endParaRPr b="1" i="0" sz="1500" u="none" cap="none" strike="noStrike">
              <a:solidFill>
                <a:srgbClr val="FFFFFF"/>
              </a:solidFill>
              <a:latin typeface="Public Sans"/>
              <a:ea typeface="Public Sans"/>
              <a:cs typeface="Public Sans"/>
              <a:sym typeface="Public Sans"/>
            </a:endParaRPr>
          </a:p>
          <a:p>
            <a:pPr indent="0" lvl="0" marL="0" marR="0" rtl="0" algn="l">
              <a:lnSpc>
                <a:spcPct val="115000"/>
              </a:lnSpc>
              <a:spcBef>
                <a:spcPts val="0"/>
              </a:spcBef>
              <a:spcAft>
                <a:spcPts val="0"/>
              </a:spcAft>
              <a:buClr>
                <a:schemeClr val="dk1"/>
              </a:buClr>
              <a:buSzPts val="1100"/>
              <a:buFont typeface="Arial"/>
              <a:buNone/>
            </a:pPr>
            <a:r>
              <a:t/>
            </a:r>
            <a:endParaRPr b="1" i="0" sz="1500" u="none" cap="none" strike="noStrike">
              <a:solidFill>
                <a:srgbClr val="FFFFFF"/>
              </a:solidFill>
              <a:latin typeface="Public Sans"/>
              <a:ea typeface="Public Sans"/>
              <a:cs typeface="Public Sans"/>
              <a:sym typeface="Public Sans"/>
            </a:endParaRPr>
          </a:p>
          <a:p>
            <a:pPr indent="0" lvl="0" marL="0" marR="0" rtl="0" algn="l">
              <a:lnSpc>
                <a:spcPct val="115000"/>
              </a:lnSpc>
              <a:spcBef>
                <a:spcPts val="0"/>
              </a:spcBef>
              <a:spcAft>
                <a:spcPts val="0"/>
              </a:spcAft>
              <a:buClr>
                <a:srgbClr val="000000"/>
              </a:buClr>
              <a:buSzPts val="1500"/>
              <a:buFont typeface="Arial"/>
              <a:buNone/>
            </a:pPr>
            <a:r>
              <a:rPr b="1" i="0" lang="en" sz="1500" u="none" cap="none" strike="noStrike">
                <a:solidFill>
                  <a:srgbClr val="FFFFFF"/>
                </a:solidFill>
                <a:latin typeface="Public Sans"/>
                <a:ea typeface="Public Sans"/>
                <a:cs typeface="Public Sans"/>
                <a:sym typeface="Public Sans"/>
              </a:rPr>
              <a:t>We pay our respects to the elders of the past, present and future and acknowledge their spiritual connection to country.</a:t>
            </a:r>
            <a:endParaRPr b="1" i="0" sz="1500" u="none" cap="none" strike="noStrike">
              <a:solidFill>
                <a:srgbClr val="FFFFFF"/>
              </a:solidFill>
              <a:latin typeface="Public Sans"/>
              <a:ea typeface="Public Sans"/>
              <a:cs typeface="Public Sans"/>
              <a:sym typeface="Public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p:nvPr/>
        </p:nvSpPr>
        <p:spPr>
          <a:xfrm>
            <a:off x="-270976" y="411474"/>
            <a:ext cx="16608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i="0" lang="en" sz="800" u="none" cap="none" strike="noStrike">
                <a:solidFill>
                  <a:schemeClr val="lt1"/>
                </a:solidFill>
                <a:latin typeface="Public Sans"/>
                <a:ea typeface="Public Sans"/>
                <a:cs typeface="Public Sans"/>
                <a:sym typeface="Public Sans"/>
              </a:rPr>
              <a:t>ENGAGE</a:t>
            </a:r>
            <a:endParaRPr b="0" i="0" sz="1400" u="none" cap="none" strike="noStrike">
              <a:solidFill>
                <a:schemeClr val="dk1"/>
              </a:solidFill>
              <a:latin typeface="Arial"/>
              <a:ea typeface="Arial"/>
              <a:cs typeface="Arial"/>
              <a:sym typeface="Arial"/>
            </a:endParaRPr>
          </a:p>
        </p:txBody>
      </p:sp>
      <p:sp>
        <p:nvSpPr>
          <p:cNvPr id="167" name="Google Shape;167;p26"/>
          <p:cNvSpPr/>
          <p:nvPr/>
        </p:nvSpPr>
        <p:spPr>
          <a:xfrm>
            <a:off x="2182800" y="797100"/>
            <a:ext cx="1284300" cy="2916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ublic Sans"/>
                <a:ea typeface="Public Sans"/>
                <a:cs typeface="Public Sans"/>
                <a:sym typeface="Public Sans"/>
              </a:rPr>
              <a:t>Students</a:t>
            </a:r>
            <a:endParaRPr b="1" sz="1200">
              <a:solidFill>
                <a:schemeClr val="lt1"/>
              </a:solidFill>
              <a:latin typeface="Public Sans"/>
              <a:ea typeface="Public Sans"/>
              <a:cs typeface="Public Sans"/>
              <a:sym typeface="Public Sans"/>
            </a:endParaRPr>
          </a:p>
        </p:txBody>
      </p:sp>
      <p:sp>
        <p:nvSpPr>
          <p:cNvPr id="168" name="Google Shape;168;p26"/>
          <p:cNvSpPr/>
          <p:nvPr/>
        </p:nvSpPr>
        <p:spPr>
          <a:xfrm>
            <a:off x="3570900" y="783900"/>
            <a:ext cx="1267800" cy="304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ublic Sans"/>
                <a:ea typeface="Public Sans"/>
                <a:cs typeface="Public Sans"/>
                <a:sym typeface="Public Sans"/>
              </a:rPr>
              <a:t>Staff</a:t>
            </a:r>
            <a:endParaRPr b="1" sz="1200">
              <a:solidFill>
                <a:schemeClr val="lt1"/>
              </a:solidFill>
              <a:latin typeface="Public Sans"/>
              <a:ea typeface="Public Sans"/>
              <a:cs typeface="Public Sans"/>
              <a:sym typeface="Public Sans"/>
            </a:endParaRPr>
          </a:p>
        </p:txBody>
      </p:sp>
      <p:sp>
        <p:nvSpPr>
          <p:cNvPr id="169" name="Google Shape;169;p26"/>
          <p:cNvSpPr/>
          <p:nvPr/>
        </p:nvSpPr>
        <p:spPr>
          <a:xfrm>
            <a:off x="4914900" y="783900"/>
            <a:ext cx="1295400" cy="304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ublic Sans"/>
                <a:ea typeface="Public Sans"/>
                <a:cs typeface="Public Sans"/>
                <a:sym typeface="Public Sans"/>
              </a:rPr>
              <a:t>Parents/Carers</a:t>
            </a:r>
            <a:endParaRPr b="1" sz="1200">
              <a:solidFill>
                <a:schemeClr val="lt1"/>
              </a:solidFill>
              <a:latin typeface="Public Sans"/>
              <a:ea typeface="Public Sans"/>
              <a:cs typeface="Public Sans"/>
              <a:sym typeface="Public Sans"/>
            </a:endParaRPr>
          </a:p>
        </p:txBody>
      </p:sp>
      <p:sp>
        <p:nvSpPr>
          <p:cNvPr id="170" name="Google Shape;170;p26"/>
          <p:cNvSpPr/>
          <p:nvPr/>
        </p:nvSpPr>
        <p:spPr>
          <a:xfrm>
            <a:off x="6286500" y="786900"/>
            <a:ext cx="1295400" cy="301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Public Sans"/>
                <a:ea typeface="Public Sans"/>
                <a:cs typeface="Public Sans"/>
                <a:sym typeface="Public Sans"/>
              </a:rPr>
              <a:t>School</a:t>
            </a:r>
            <a:endParaRPr b="1" sz="1200">
              <a:solidFill>
                <a:schemeClr val="lt1"/>
              </a:solidFill>
              <a:latin typeface="Public Sans"/>
              <a:ea typeface="Public Sans"/>
              <a:cs typeface="Public Sans"/>
              <a:sym typeface="Public Sans"/>
            </a:endParaRPr>
          </a:p>
        </p:txBody>
      </p:sp>
      <p:pic>
        <p:nvPicPr>
          <p:cNvPr id="171" name="Google Shape;171;p26"/>
          <p:cNvPicPr preferRelativeResize="0"/>
          <p:nvPr/>
        </p:nvPicPr>
        <p:blipFill rotWithShape="1">
          <a:blip r:embed="rId3">
            <a:alphaModFix/>
          </a:blip>
          <a:srcRect b="0" l="0" r="18553" t="0"/>
          <a:stretch/>
        </p:blipFill>
        <p:spPr>
          <a:xfrm>
            <a:off x="1562100" y="1143000"/>
            <a:ext cx="6019799" cy="3124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7"/>
          <p:cNvSpPr txBox="1"/>
          <p:nvPr/>
        </p:nvSpPr>
        <p:spPr>
          <a:xfrm>
            <a:off x="313225" y="510825"/>
            <a:ext cx="18399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i="0" lang="en" sz="800" u="none" cap="none" strike="noStrike">
                <a:solidFill>
                  <a:srgbClr val="FFFFFF"/>
                </a:solidFill>
                <a:latin typeface="Public Sans"/>
                <a:ea typeface="Public Sans"/>
                <a:cs typeface="Public Sans"/>
                <a:sym typeface="Public Sans"/>
              </a:rPr>
              <a:t>ENGAGE</a:t>
            </a:r>
            <a:endParaRPr b="0" i="0" sz="1400" u="none" cap="none" strike="noStrike">
              <a:solidFill>
                <a:srgbClr val="000000"/>
              </a:solidFill>
              <a:latin typeface="Arial"/>
              <a:ea typeface="Arial"/>
              <a:cs typeface="Arial"/>
              <a:sym typeface="Arial"/>
            </a:endParaRPr>
          </a:p>
        </p:txBody>
      </p:sp>
      <p:sp>
        <p:nvSpPr>
          <p:cNvPr id="178" name="Google Shape;178;p27"/>
          <p:cNvSpPr/>
          <p:nvPr/>
        </p:nvSpPr>
        <p:spPr>
          <a:xfrm>
            <a:off x="6128750" y="2937712"/>
            <a:ext cx="2573400" cy="1315800"/>
          </a:xfrm>
          <a:prstGeom prst="roundRect">
            <a:avLst>
              <a:gd fmla="val 3654" name="adj"/>
            </a:avLst>
          </a:prstGeom>
          <a:solidFill>
            <a:schemeClr val="accent1">
              <a:alpha val="12549"/>
            </a:scheme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7"/>
          <p:cNvSpPr txBox="1"/>
          <p:nvPr/>
        </p:nvSpPr>
        <p:spPr>
          <a:xfrm>
            <a:off x="6307675" y="3067956"/>
            <a:ext cx="22251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100"/>
              <a:buFont typeface="Public Sans"/>
              <a:buNone/>
            </a:pPr>
            <a:r>
              <a:rPr b="1" i="0" lang="en" sz="1100" u="none" cap="none" strike="noStrike">
                <a:solidFill>
                  <a:schemeClr val="accent1"/>
                </a:solidFill>
                <a:latin typeface="Public Sans"/>
                <a:ea typeface="Public Sans"/>
                <a:cs typeface="Public Sans"/>
                <a:sym typeface="Public Sans"/>
              </a:rPr>
              <a:t>Online Resource Hub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100"/>
              <a:buFont typeface="Public Sans Thin"/>
              <a:buNone/>
            </a:pPr>
            <a:r>
              <a:t/>
            </a:r>
            <a:endParaRPr b="1" i="0" sz="1100" u="none" cap="none" strike="noStrike">
              <a:solidFill>
                <a:schemeClr val="accent1"/>
              </a:solidFill>
              <a:latin typeface="Public Sans"/>
              <a:ea typeface="Public Sans"/>
              <a:cs typeface="Public Sans"/>
              <a:sym typeface="Public Sans"/>
            </a:endParaRPr>
          </a:p>
          <a:p>
            <a:pPr indent="0" lvl="0" marL="0" marR="0" rtl="0" algn="l">
              <a:lnSpc>
                <a:spcPct val="100000"/>
              </a:lnSpc>
              <a:spcBef>
                <a:spcPts val="0"/>
              </a:spcBef>
              <a:spcAft>
                <a:spcPts val="0"/>
              </a:spcAft>
              <a:buClr>
                <a:schemeClr val="accent1"/>
              </a:buClr>
              <a:buSzPts val="1000"/>
              <a:buFont typeface="Public Sans"/>
              <a:buNone/>
            </a:pPr>
            <a:r>
              <a:rPr b="0" i="0" lang="en" sz="1000" u="none" cap="none" strike="noStrike">
                <a:solidFill>
                  <a:schemeClr val="accent1"/>
                </a:solidFill>
                <a:latin typeface="Public Sans"/>
                <a:ea typeface="Public Sans"/>
                <a:cs typeface="Public Sans"/>
                <a:sym typeface="Public Sans"/>
              </a:rPr>
              <a:t>Teachers will be provided access to the TRP Resource Hub where they will find everything they need to effectively deliver the curriculum. </a:t>
            </a:r>
            <a:endParaRPr b="0" i="0" sz="1400" u="none" cap="none" strike="noStrike">
              <a:solidFill>
                <a:srgbClr val="000000"/>
              </a:solidFill>
              <a:latin typeface="Arial"/>
              <a:ea typeface="Arial"/>
              <a:cs typeface="Arial"/>
              <a:sym typeface="Arial"/>
            </a:endParaRPr>
          </a:p>
        </p:txBody>
      </p:sp>
      <p:sp>
        <p:nvSpPr>
          <p:cNvPr id="180" name="Google Shape;180;p27"/>
          <p:cNvSpPr/>
          <p:nvPr/>
        </p:nvSpPr>
        <p:spPr>
          <a:xfrm>
            <a:off x="3254875" y="2386338"/>
            <a:ext cx="2573400" cy="1867200"/>
          </a:xfrm>
          <a:prstGeom prst="roundRect">
            <a:avLst>
              <a:gd fmla="val 3654" name="adj"/>
            </a:avLst>
          </a:prstGeom>
          <a:solidFill>
            <a:schemeClr val="accent1">
              <a:alpha val="12549"/>
            </a:scheme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7"/>
          <p:cNvSpPr txBox="1"/>
          <p:nvPr/>
        </p:nvSpPr>
        <p:spPr>
          <a:xfrm>
            <a:off x="3433800" y="3067960"/>
            <a:ext cx="22251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100"/>
              <a:buFont typeface="Public Sans"/>
              <a:buNone/>
            </a:pPr>
            <a:r>
              <a:rPr b="1" i="0" lang="en" sz="1100" u="none" cap="none" strike="noStrike">
                <a:solidFill>
                  <a:schemeClr val="accent1"/>
                </a:solidFill>
                <a:latin typeface="Public Sans"/>
                <a:ea typeface="Public Sans"/>
                <a:cs typeface="Public Sans"/>
                <a:sym typeface="Public Sans"/>
              </a:rPr>
              <a:t>Student Journals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100"/>
              <a:buFont typeface="Public Sans Thin"/>
              <a:buNone/>
            </a:pPr>
            <a:r>
              <a:t/>
            </a:r>
            <a:endParaRPr b="1" i="0" sz="1100" u="none" cap="none" strike="noStrike">
              <a:solidFill>
                <a:schemeClr val="accent1"/>
              </a:solidFill>
              <a:latin typeface="Public Sans"/>
              <a:ea typeface="Public Sans"/>
              <a:cs typeface="Public Sans"/>
              <a:sym typeface="Public Sans"/>
            </a:endParaRPr>
          </a:p>
          <a:p>
            <a:pPr indent="0" lvl="0" marL="0" marR="0" rtl="0" algn="l">
              <a:lnSpc>
                <a:spcPct val="100000"/>
              </a:lnSpc>
              <a:spcBef>
                <a:spcPts val="0"/>
              </a:spcBef>
              <a:spcAft>
                <a:spcPts val="0"/>
              </a:spcAft>
              <a:buClr>
                <a:schemeClr val="accent1"/>
              </a:buClr>
              <a:buSzPts val="1000"/>
              <a:buFont typeface="Public Sans"/>
              <a:buNone/>
            </a:pPr>
            <a:r>
              <a:rPr b="0" i="0" lang="en" sz="1000" u="none" cap="none" strike="noStrike">
                <a:solidFill>
                  <a:schemeClr val="accent1"/>
                </a:solidFill>
                <a:latin typeface="Public Sans"/>
                <a:ea typeface="Public Sans"/>
                <a:cs typeface="Public Sans"/>
                <a:sym typeface="Public Sans"/>
              </a:rPr>
              <a:t>Each student receives their own student journal to help them complete the curriculum. These journals link directly with the lesson plans. </a:t>
            </a:r>
            <a:endParaRPr b="0" i="0" sz="1400" u="none" cap="none" strike="noStrike">
              <a:solidFill>
                <a:srgbClr val="000000"/>
              </a:solidFill>
              <a:latin typeface="Arial"/>
              <a:ea typeface="Arial"/>
              <a:cs typeface="Arial"/>
              <a:sym typeface="Arial"/>
            </a:endParaRPr>
          </a:p>
        </p:txBody>
      </p:sp>
      <p:sp>
        <p:nvSpPr>
          <p:cNvPr id="182" name="Google Shape;182;p27"/>
          <p:cNvSpPr/>
          <p:nvPr/>
        </p:nvSpPr>
        <p:spPr>
          <a:xfrm>
            <a:off x="381000" y="2386338"/>
            <a:ext cx="2573400" cy="1867200"/>
          </a:xfrm>
          <a:prstGeom prst="roundRect">
            <a:avLst>
              <a:gd fmla="val 3654" name="adj"/>
            </a:avLst>
          </a:prstGeom>
          <a:solidFill>
            <a:schemeClr val="accent1">
              <a:alpha val="12549"/>
            </a:schemeClr>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7"/>
          <p:cNvSpPr txBox="1"/>
          <p:nvPr/>
        </p:nvSpPr>
        <p:spPr>
          <a:xfrm>
            <a:off x="482926" y="3067962"/>
            <a:ext cx="2302200" cy="800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100"/>
              <a:buFont typeface="Public Sans"/>
              <a:buNone/>
            </a:pPr>
            <a:r>
              <a:rPr b="1" i="0" lang="en" sz="1100" u="none" cap="none" strike="noStrike">
                <a:solidFill>
                  <a:schemeClr val="accent1"/>
                </a:solidFill>
                <a:latin typeface="Public Sans"/>
                <a:ea typeface="Public Sans"/>
                <a:cs typeface="Public Sans"/>
                <a:sym typeface="Public Sans"/>
              </a:rPr>
              <a:t>Lesson Plans (Teaching Resource)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1100"/>
              <a:buFont typeface="Public Sans Thin"/>
              <a:buNone/>
            </a:pPr>
            <a:r>
              <a:t/>
            </a:r>
            <a:endParaRPr b="1" i="0" sz="1100" u="none" cap="none" strike="noStrike">
              <a:solidFill>
                <a:schemeClr val="accent1"/>
              </a:solidFill>
              <a:latin typeface="Public Sans"/>
              <a:ea typeface="Public Sans"/>
              <a:cs typeface="Public Sans"/>
              <a:sym typeface="Public Sans"/>
            </a:endParaRPr>
          </a:p>
          <a:p>
            <a:pPr indent="0" lvl="0" marL="0" marR="0" rtl="0" algn="l">
              <a:lnSpc>
                <a:spcPct val="100000"/>
              </a:lnSpc>
              <a:spcBef>
                <a:spcPts val="0"/>
              </a:spcBef>
              <a:spcAft>
                <a:spcPts val="0"/>
              </a:spcAft>
              <a:buClr>
                <a:schemeClr val="accent1"/>
              </a:buClr>
              <a:buSzPts val="1000"/>
              <a:buFont typeface="Public Sans"/>
              <a:buNone/>
            </a:pPr>
            <a:r>
              <a:rPr b="0" i="0" lang="en" sz="1000" u="none" cap="none" strike="noStrike">
                <a:solidFill>
                  <a:schemeClr val="accent1"/>
                </a:solidFill>
                <a:latin typeface="Public Sans"/>
                <a:ea typeface="Public Sans"/>
                <a:cs typeface="Public Sans"/>
                <a:sym typeface="Public Sans"/>
              </a:rPr>
              <a:t>Teachers receive a comprehensive, year level specific teaching resource with detailed lesson plans for the year.</a:t>
            </a:r>
            <a:endParaRPr b="0" i="0" sz="1400" u="none" cap="none" strike="noStrike">
              <a:solidFill>
                <a:srgbClr val="000000"/>
              </a:solidFill>
              <a:latin typeface="Arial"/>
              <a:ea typeface="Arial"/>
              <a:cs typeface="Arial"/>
              <a:sym typeface="Arial"/>
            </a:endParaRPr>
          </a:p>
        </p:txBody>
      </p:sp>
      <p:pic>
        <p:nvPicPr>
          <p:cNvPr id="184" name="Google Shape;184;p27"/>
          <p:cNvPicPr preferRelativeResize="0"/>
          <p:nvPr/>
        </p:nvPicPr>
        <p:blipFill>
          <a:blip r:embed="rId3">
            <a:alphaModFix/>
          </a:blip>
          <a:stretch>
            <a:fillRect/>
          </a:stretch>
        </p:blipFill>
        <p:spPr>
          <a:xfrm>
            <a:off x="381001" y="1143000"/>
            <a:ext cx="2573399" cy="1821987"/>
          </a:xfrm>
          <a:prstGeom prst="rect">
            <a:avLst/>
          </a:prstGeom>
          <a:noFill/>
          <a:ln>
            <a:noFill/>
          </a:ln>
        </p:spPr>
      </p:pic>
      <p:pic>
        <p:nvPicPr>
          <p:cNvPr id="185" name="Google Shape;185;p27"/>
          <p:cNvPicPr preferRelativeResize="0"/>
          <p:nvPr/>
        </p:nvPicPr>
        <p:blipFill rotWithShape="1">
          <a:blip r:embed="rId4">
            <a:alphaModFix/>
          </a:blip>
          <a:srcRect b="4177" l="1618" r="2042" t="0"/>
          <a:stretch/>
        </p:blipFill>
        <p:spPr>
          <a:xfrm>
            <a:off x="3254876" y="1149763"/>
            <a:ext cx="2573399" cy="1808468"/>
          </a:xfrm>
          <a:prstGeom prst="rect">
            <a:avLst/>
          </a:prstGeom>
          <a:noFill/>
          <a:ln>
            <a:noFill/>
          </a:ln>
        </p:spPr>
      </p:pic>
      <p:pic>
        <p:nvPicPr>
          <p:cNvPr descr="Picture 1" id="186" name="Google Shape;186;p27"/>
          <p:cNvPicPr preferRelativeResize="0"/>
          <p:nvPr/>
        </p:nvPicPr>
        <p:blipFill rotWithShape="1">
          <a:blip r:embed="rId5">
            <a:alphaModFix/>
          </a:blip>
          <a:srcRect b="4246" l="1480" r="29639" t="4044"/>
          <a:stretch/>
        </p:blipFill>
        <p:spPr>
          <a:xfrm>
            <a:off x="6182751" y="1225362"/>
            <a:ext cx="2519400" cy="1712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8"/>
          <p:cNvSpPr txBox="1"/>
          <p:nvPr/>
        </p:nvSpPr>
        <p:spPr>
          <a:xfrm>
            <a:off x="313225" y="510825"/>
            <a:ext cx="18399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i="0" lang="en" sz="800" u="none" cap="none" strike="noStrike">
                <a:solidFill>
                  <a:srgbClr val="FFFFFF"/>
                </a:solidFill>
                <a:latin typeface="Public Sans"/>
                <a:ea typeface="Public Sans"/>
                <a:cs typeface="Public Sans"/>
                <a:sym typeface="Public Sans"/>
              </a:rPr>
              <a:t>ENGAGE</a:t>
            </a:r>
            <a:endParaRPr b="0" i="0" sz="1400" u="none" cap="none" strike="noStrike">
              <a:solidFill>
                <a:srgbClr val="000000"/>
              </a:solidFill>
              <a:latin typeface="Arial"/>
              <a:ea typeface="Arial"/>
              <a:cs typeface="Arial"/>
              <a:sym typeface="Arial"/>
            </a:endParaRPr>
          </a:p>
        </p:txBody>
      </p:sp>
      <p:sp>
        <p:nvSpPr>
          <p:cNvPr id="193" name="Google Shape;193;p28"/>
          <p:cNvSpPr txBox="1"/>
          <p:nvPr/>
        </p:nvSpPr>
        <p:spPr>
          <a:xfrm>
            <a:off x="337300" y="820925"/>
            <a:ext cx="7908600" cy="7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500"/>
              <a:buFont typeface="Arial"/>
              <a:buNone/>
            </a:pPr>
            <a:r>
              <a:rPr b="1" lang="en" sz="4500">
                <a:solidFill>
                  <a:schemeClr val="accent4"/>
                </a:solidFill>
                <a:latin typeface="Public Sans"/>
                <a:ea typeface="Public Sans"/>
                <a:cs typeface="Public Sans"/>
                <a:sym typeface="Public Sans"/>
              </a:rPr>
              <a:t>Classroom Lesson Delivery</a:t>
            </a:r>
            <a:endParaRPr b="1" i="0" sz="4500" u="none" cap="none" strike="noStrike">
              <a:solidFill>
                <a:schemeClr val="accent4"/>
              </a:solidFill>
              <a:latin typeface="Public Sans"/>
              <a:ea typeface="Public Sans"/>
              <a:cs typeface="Public Sans"/>
              <a:sym typeface="Public Sans"/>
            </a:endParaRPr>
          </a:p>
          <a:p>
            <a:pPr indent="0" lvl="0" marL="0" marR="0" rtl="0" algn="l">
              <a:lnSpc>
                <a:spcPct val="100000"/>
              </a:lnSpc>
              <a:spcBef>
                <a:spcPts val="1000"/>
              </a:spcBef>
              <a:spcAft>
                <a:spcPts val="1000"/>
              </a:spcAft>
              <a:buClr>
                <a:srgbClr val="000000"/>
              </a:buClr>
              <a:buSzPts val="2500"/>
              <a:buFont typeface="Arial"/>
              <a:buNone/>
            </a:pPr>
            <a:r>
              <a:t/>
            </a:r>
            <a:endParaRPr b="1" i="0" sz="2500" u="none" cap="none" strike="noStrike">
              <a:solidFill>
                <a:srgbClr val="000000"/>
              </a:solidFill>
              <a:latin typeface="Public Sans"/>
              <a:ea typeface="Public Sans"/>
              <a:cs typeface="Public Sans"/>
              <a:sym typeface="Public Sans"/>
            </a:endParaRPr>
          </a:p>
        </p:txBody>
      </p:sp>
      <p:sp>
        <p:nvSpPr>
          <p:cNvPr id="194" name="Google Shape;194;p28"/>
          <p:cNvSpPr/>
          <p:nvPr/>
        </p:nvSpPr>
        <p:spPr>
          <a:xfrm>
            <a:off x="337292" y="1700075"/>
            <a:ext cx="8364900" cy="3072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600"/>
              <a:buFont typeface="Arial"/>
              <a:buNone/>
            </a:pPr>
            <a:r>
              <a:rPr b="1" lang="en" sz="1600">
                <a:solidFill>
                  <a:schemeClr val="accent2"/>
                </a:solidFill>
                <a:latin typeface="Public Sans"/>
                <a:ea typeface="Public Sans"/>
                <a:cs typeface="Public Sans"/>
                <a:sym typeface="Public Sans"/>
              </a:rPr>
              <a:t>DESIGNED FOR 1 HOUR OF WELLBEING CONTENT </a:t>
            </a:r>
            <a:r>
              <a:rPr b="1" lang="en" sz="1600">
                <a:solidFill>
                  <a:schemeClr val="accent2"/>
                </a:solidFill>
                <a:latin typeface="Public Sans"/>
                <a:ea typeface="Public Sans"/>
                <a:cs typeface="Public Sans"/>
                <a:sym typeface="Public Sans"/>
              </a:rPr>
              <a:t>PER WEEK</a:t>
            </a:r>
            <a:endParaRPr b="1" i="0" sz="1600" u="none" cap="none" strike="noStrike">
              <a:solidFill>
                <a:schemeClr val="accent2"/>
              </a:solidFill>
              <a:latin typeface="Public Sans"/>
              <a:ea typeface="Public Sans"/>
              <a:cs typeface="Public Sans"/>
              <a:sym typeface="Public Sans"/>
            </a:endParaRPr>
          </a:p>
        </p:txBody>
      </p:sp>
      <p:sp>
        <p:nvSpPr>
          <p:cNvPr id="195" name="Google Shape;195;p28"/>
          <p:cNvSpPr/>
          <p:nvPr/>
        </p:nvSpPr>
        <p:spPr>
          <a:xfrm>
            <a:off x="2263504" y="2245207"/>
            <a:ext cx="3189900" cy="634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Public Sans"/>
                <a:ea typeface="Public Sans"/>
                <a:cs typeface="Public Sans"/>
                <a:sym typeface="Public Sans"/>
              </a:rPr>
              <a:t>Decide </a:t>
            </a:r>
            <a:r>
              <a:rPr b="1" lang="en" sz="1300">
                <a:solidFill>
                  <a:schemeClr val="accent1"/>
                </a:solidFill>
                <a:latin typeface="Public Sans"/>
                <a:ea typeface="Public Sans"/>
                <a:cs typeface="Public Sans"/>
                <a:sym typeface="Public Sans"/>
              </a:rPr>
              <a:t>where</a:t>
            </a:r>
            <a:r>
              <a:rPr lang="en" sz="1300">
                <a:solidFill>
                  <a:schemeClr val="accent1"/>
                </a:solidFill>
                <a:latin typeface="Public Sans"/>
                <a:ea typeface="Public Sans"/>
                <a:cs typeface="Public Sans"/>
                <a:sym typeface="Public Sans"/>
              </a:rPr>
              <a:t> TRP fits into the school timetable</a:t>
            </a:r>
            <a:endParaRPr b="1" i="0" sz="2000" u="none" cap="none" strike="noStrike">
              <a:solidFill>
                <a:schemeClr val="accent1"/>
              </a:solidFill>
              <a:latin typeface="Public Sans"/>
              <a:ea typeface="Public Sans"/>
              <a:cs typeface="Public Sans"/>
              <a:sym typeface="Public Sans"/>
            </a:endParaRPr>
          </a:p>
        </p:txBody>
      </p:sp>
      <p:sp>
        <p:nvSpPr>
          <p:cNvPr id="196" name="Google Shape;196;p28"/>
          <p:cNvSpPr/>
          <p:nvPr/>
        </p:nvSpPr>
        <p:spPr>
          <a:xfrm>
            <a:off x="5536354" y="2245207"/>
            <a:ext cx="3189900" cy="634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Public Sans"/>
                <a:ea typeface="Public Sans"/>
                <a:cs typeface="Public Sans"/>
                <a:sym typeface="Public Sans"/>
              </a:rPr>
              <a:t>Clear space to allow time for teachers to deliver the program</a:t>
            </a:r>
            <a:endParaRPr b="1" i="0" sz="2000" u="none" cap="none" strike="noStrike">
              <a:solidFill>
                <a:schemeClr val="accent1"/>
              </a:solidFill>
              <a:latin typeface="Public Sans"/>
              <a:ea typeface="Public Sans"/>
              <a:cs typeface="Public Sans"/>
              <a:sym typeface="Public Sans"/>
            </a:endParaRPr>
          </a:p>
        </p:txBody>
      </p:sp>
      <p:sp>
        <p:nvSpPr>
          <p:cNvPr id="197" name="Google Shape;197;p28"/>
          <p:cNvSpPr/>
          <p:nvPr/>
        </p:nvSpPr>
        <p:spPr>
          <a:xfrm>
            <a:off x="2263504" y="2969204"/>
            <a:ext cx="6462600" cy="634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Public Sans"/>
                <a:ea typeface="Public Sans"/>
                <a:cs typeface="Public Sans"/>
                <a:sym typeface="Public Sans"/>
              </a:rPr>
              <a:t>Identify</a:t>
            </a:r>
            <a:r>
              <a:rPr lang="en" sz="1300">
                <a:solidFill>
                  <a:schemeClr val="accent1"/>
                </a:solidFill>
                <a:latin typeface="Public Sans"/>
                <a:ea typeface="Public Sans"/>
                <a:cs typeface="Public Sans"/>
                <a:sym typeface="Public Sans"/>
              </a:rPr>
              <a:t> </a:t>
            </a:r>
            <a:r>
              <a:rPr b="1" lang="en" sz="1300">
                <a:solidFill>
                  <a:schemeClr val="accent1"/>
                </a:solidFill>
                <a:latin typeface="Public Sans"/>
                <a:ea typeface="Public Sans"/>
                <a:cs typeface="Public Sans"/>
                <a:sym typeface="Public Sans"/>
              </a:rPr>
              <a:t>who</a:t>
            </a:r>
            <a:r>
              <a:rPr lang="en" sz="1300">
                <a:solidFill>
                  <a:schemeClr val="accent1"/>
                </a:solidFill>
                <a:latin typeface="Public Sans"/>
                <a:ea typeface="Public Sans"/>
                <a:cs typeface="Public Sans"/>
                <a:sym typeface="Public Sans"/>
              </a:rPr>
              <a:t> is going to deliver the TRP program (Secondary)</a:t>
            </a:r>
            <a:endParaRPr b="1" i="0" sz="2000" u="none" cap="none" strike="noStrike">
              <a:solidFill>
                <a:schemeClr val="accent1"/>
              </a:solidFill>
              <a:latin typeface="Public Sans"/>
              <a:ea typeface="Public Sans"/>
              <a:cs typeface="Public Sans"/>
              <a:sym typeface="Public Sans"/>
            </a:endParaRPr>
          </a:p>
        </p:txBody>
      </p:sp>
      <p:sp>
        <p:nvSpPr>
          <p:cNvPr id="198" name="Google Shape;198;p28"/>
          <p:cNvSpPr/>
          <p:nvPr/>
        </p:nvSpPr>
        <p:spPr>
          <a:xfrm>
            <a:off x="2263504" y="3693200"/>
            <a:ext cx="3189900" cy="634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Public Sans"/>
                <a:ea typeface="Public Sans"/>
                <a:cs typeface="Public Sans"/>
                <a:sym typeface="Public Sans"/>
              </a:rPr>
              <a:t>Consider the makeup of your classes e.g. composite classes </a:t>
            </a:r>
            <a:endParaRPr b="1" i="0" sz="2000" u="none" cap="none" strike="noStrike">
              <a:solidFill>
                <a:schemeClr val="accent1"/>
              </a:solidFill>
              <a:latin typeface="Public Sans"/>
              <a:ea typeface="Public Sans"/>
              <a:cs typeface="Public Sans"/>
              <a:sym typeface="Public Sans"/>
            </a:endParaRPr>
          </a:p>
        </p:txBody>
      </p:sp>
      <p:sp>
        <p:nvSpPr>
          <p:cNvPr id="199" name="Google Shape;199;p28"/>
          <p:cNvSpPr/>
          <p:nvPr/>
        </p:nvSpPr>
        <p:spPr>
          <a:xfrm>
            <a:off x="5536354" y="3693200"/>
            <a:ext cx="3189900" cy="634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Public Sans"/>
                <a:ea typeface="Public Sans"/>
                <a:cs typeface="Public Sans"/>
                <a:sym typeface="Public Sans"/>
              </a:rPr>
              <a:t>Adapt to your school’s unique setting </a:t>
            </a:r>
            <a:endParaRPr b="1" i="0" sz="2000" u="none" cap="none" strike="noStrike">
              <a:solidFill>
                <a:schemeClr val="accent1"/>
              </a:solidFill>
              <a:latin typeface="Public Sans"/>
              <a:ea typeface="Public Sans"/>
              <a:cs typeface="Public Sans"/>
              <a:sym typeface="Public Sans"/>
            </a:endParaRPr>
          </a:p>
        </p:txBody>
      </p:sp>
      <p:sp>
        <p:nvSpPr>
          <p:cNvPr id="200" name="Google Shape;200;p28"/>
          <p:cNvSpPr/>
          <p:nvPr/>
        </p:nvSpPr>
        <p:spPr>
          <a:xfrm>
            <a:off x="313225" y="2245207"/>
            <a:ext cx="1867200" cy="634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ublic Sans"/>
                <a:ea typeface="Public Sans"/>
                <a:cs typeface="Public Sans"/>
                <a:sym typeface="Public Sans"/>
              </a:rPr>
              <a:t>WHERE + WHEN</a:t>
            </a:r>
            <a:endParaRPr b="1" i="0" sz="1600" u="none" cap="none" strike="noStrike">
              <a:solidFill>
                <a:schemeClr val="lt1"/>
              </a:solidFill>
              <a:latin typeface="Public Sans"/>
              <a:ea typeface="Public Sans"/>
              <a:cs typeface="Public Sans"/>
              <a:sym typeface="Public Sans"/>
            </a:endParaRPr>
          </a:p>
        </p:txBody>
      </p:sp>
      <p:sp>
        <p:nvSpPr>
          <p:cNvPr id="201" name="Google Shape;201;p28"/>
          <p:cNvSpPr/>
          <p:nvPr/>
        </p:nvSpPr>
        <p:spPr>
          <a:xfrm>
            <a:off x="313225" y="2943285"/>
            <a:ext cx="1867200" cy="634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ublic Sans"/>
                <a:ea typeface="Public Sans"/>
                <a:cs typeface="Public Sans"/>
                <a:sym typeface="Public Sans"/>
              </a:rPr>
              <a:t>WHO</a:t>
            </a:r>
            <a:endParaRPr b="1" i="0" sz="1600" u="none" cap="none" strike="noStrike">
              <a:solidFill>
                <a:schemeClr val="lt1"/>
              </a:solidFill>
              <a:latin typeface="Public Sans"/>
              <a:ea typeface="Public Sans"/>
              <a:cs typeface="Public Sans"/>
              <a:sym typeface="Public Sans"/>
            </a:endParaRPr>
          </a:p>
        </p:txBody>
      </p:sp>
      <p:sp>
        <p:nvSpPr>
          <p:cNvPr id="202" name="Google Shape;202;p28"/>
          <p:cNvSpPr/>
          <p:nvPr/>
        </p:nvSpPr>
        <p:spPr>
          <a:xfrm>
            <a:off x="313225" y="3641362"/>
            <a:ext cx="1867200" cy="634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ublic Sans"/>
                <a:ea typeface="Public Sans"/>
                <a:cs typeface="Public Sans"/>
                <a:sym typeface="Public Sans"/>
              </a:rPr>
              <a:t>WHAT &amp; HOW?</a:t>
            </a:r>
            <a:endParaRPr b="1" i="0" sz="1600" u="none" cap="none" strike="noStrike">
              <a:solidFill>
                <a:schemeClr val="lt1"/>
              </a:solidFill>
              <a:latin typeface="Public Sans"/>
              <a:ea typeface="Public Sans"/>
              <a:cs typeface="Public Sans"/>
              <a:sym typeface="Public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p:nvPr/>
        </p:nvSpPr>
        <p:spPr>
          <a:xfrm>
            <a:off x="4115049" y="3896135"/>
            <a:ext cx="2399700" cy="5061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DIFFERENTIATION PROMPTS</a:t>
            </a:r>
            <a:endParaRPr b="1" i="0" sz="1700" u="none" cap="none" strike="noStrike">
              <a:solidFill>
                <a:schemeClr val="accent1"/>
              </a:solidFill>
              <a:latin typeface="Public Sans"/>
              <a:ea typeface="Public Sans"/>
              <a:cs typeface="Public Sans"/>
              <a:sym typeface="Public Sans"/>
            </a:endParaRPr>
          </a:p>
        </p:txBody>
      </p:sp>
      <p:sp>
        <p:nvSpPr>
          <p:cNvPr id="208" name="Google Shape;208;p29"/>
          <p:cNvSpPr/>
          <p:nvPr/>
        </p:nvSpPr>
        <p:spPr>
          <a:xfrm>
            <a:off x="411175" y="867650"/>
            <a:ext cx="3504300" cy="2176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Public Sans"/>
                <a:ea typeface="Public Sans"/>
                <a:cs typeface="Public Sans"/>
                <a:sym typeface="Public Sans"/>
              </a:rPr>
              <a:t>PRIMARY</a:t>
            </a:r>
            <a:endParaRPr b="1" sz="2000">
              <a:solidFill>
                <a:schemeClr val="lt1"/>
              </a:solidFill>
              <a:latin typeface="Public Sans"/>
              <a:ea typeface="Public Sans"/>
              <a:cs typeface="Public Sans"/>
              <a:sym typeface="Public Sans"/>
            </a:endParaRPr>
          </a:p>
          <a:p>
            <a:pPr indent="0" lvl="0" marL="0" rtl="0" algn="ctr">
              <a:lnSpc>
                <a:spcPct val="115000"/>
              </a:lnSpc>
              <a:spcBef>
                <a:spcPts val="0"/>
              </a:spcBef>
              <a:spcAft>
                <a:spcPts val="0"/>
              </a:spcAft>
              <a:buNone/>
            </a:pPr>
            <a:r>
              <a:rPr lang="en" sz="1000">
                <a:solidFill>
                  <a:schemeClr val="lt1"/>
                </a:solidFill>
                <a:latin typeface="Public Sans"/>
                <a:ea typeface="Public Sans"/>
                <a:cs typeface="Public Sans"/>
                <a:sym typeface="Public Sans"/>
              </a:rPr>
              <a:t>Up to 30 year level specific lessons </a:t>
            </a:r>
            <a:endParaRPr sz="1000">
              <a:solidFill>
                <a:schemeClr val="lt1"/>
              </a:solidFill>
              <a:latin typeface="Public Sans"/>
              <a:ea typeface="Public Sans"/>
              <a:cs typeface="Public Sans"/>
              <a:sym typeface="Public Sans"/>
            </a:endParaRPr>
          </a:p>
          <a:p>
            <a:pPr indent="0" lvl="0" marL="0" rtl="0" algn="ctr">
              <a:lnSpc>
                <a:spcPct val="115000"/>
              </a:lnSpc>
              <a:spcBef>
                <a:spcPts val="0"/>
              </a:spcBef>
              <a:spcAft>
                <a:spcPts val="0"/>
              </a:spcAft>
              <a:buNone/>
            </a:pPr>
            <a:r>
              <a:t/>
            </a:r>
            <a:endParaRPr sz="1000">
              <a:solidFill>
                <a:schemeClr val="lt1"/>
              </a:solidFill>
              <a:latin typeface="Public Sans"/>
              <a:ea typeface="Public Sans"/>
              <a:cs typeface="Public Sans"/>
              <a:sym typeface="Public Sans"/>
            </a:endParaRPr>
          </a:p>
          <a:p>
            <a:pPr indent="0" lvl="0" marL="0" rtl="0" algn="ctr">
              <a:lnSpc>
                <a:spcPct val="115000"/>
              </a:lnSpc>
              <a:spcBef>
                <a:spcPts val="0"/>
              </a:spcBef>
              <a:spcAft>
                <a:spcPts val="0"/>
              </a:spcAft>
              <a:buClr>
                <a:schemeClr val="dk1"/>
              </a:buClr>
              <a:buSzPts val="1100"/>
              <a:buFont typeface="Arial"/>
              <a:buNone/>
            </a:pPr>
            <a:r>
              <a:rPr lang="en" sz="1000">
                <a:solidFill>
                  <a:schemeClr val="lt1"/>
                </a:solidFill>
                <a:latin typeface="Public Sans"/>
                <a:ea typeface="Public Sans"/>
                <a:cs typeface="Public Sans"/>
                <a:sym typeface="Public Sans"/>
              </a:rPr>
              <a:t>✔ </a:t>
            </a:r>
            <a:r>
              <a:rPr lang="en" sz="1000">
                <a:solidFill>
                  <a:schemeClr val="lt1"/>
                </a:solidFill>
                <a:latin typeface="Public Sans"/>
                <a:ea typeface="Public Sans"/>
                <a:cs typeface="Public Sans"/>
                <a:sym typeface="Public Sans"/>
              </a:rPr>
              <a:t>1 hour duration</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Learning Intentions</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Success Criteria</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Fully mapped to Aus Curriculum</a:t>
            </a:r>
            <a:endParaRPr sz="1000">
              <a:solidFill>
                <a:schemeClr val="lt1"/>
              </a:solidFill>
              <a:latin typeface="Public Sans"/>
              <a:ea typeface="Public Sans"/>
              <a:cs typeface="Public Sans"/>
              <a:sym typeface="Public Sans"/>
            </a:endParaRPr>
          </a:p>
        </p:txBody>
      </p:sp>
      <p:grpSp>
        <p:nvGrpSpPr>
          <p:cNvPr id="209" name="Google Shape;209;p29"/>
          <p:cNvGrpSpPr/>
          <p:nvPr/>
        </p:nvGrpSpPr>
        <p:grpSpPr>
          <a:xfrm>
            <a:off x="6582301" y="923706"/>
            <a:ext cx="2307754" cy="1046253"/>
            <a:chOff x="555625" y="3539575"/>
            <a:chExt cx="2130300" cy="945125"/>
          </a:xfrm>
        </p:grpSpPr>
        <p:sp>
          <p:nvSpPr>
            <p:cNvPr id="210" name="Google Shape;210;p29"/>
            <p:cNvSpPr/>
            <p:nvPr/>
          </p:nvSpPr>
          <p:spPr>
            <a:xfrm>
              <a:off x="555625" y="4038900"/>
              <a:ext cx="2130300" cy="4458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GEM CHAT FOCUS </a:t>
              </a:r>
              <a:endParaRPr b="1" i="0" sz="1700" u="none" cap="none" strike="noStrike">
                <a:solidFill>
                  <a:schemeClr val="accent1"/>
                </a:solidFill>
                <a:latin typeface="Public Sans"/>
                <a:ea typeface="Public Sans"/>
                <a:cs typeface="Public Sans"/>
                <a:sym typeface="Public Sans"/>
              </a:endParaRPr>
            </a:p>
          </p:txBody>
        </p:sp>
        <p:pic>
          <p:nvPicPr>
            <p:cNvPr id="211" name="Google Shape;211;p29"/>
            <p:cNvPicPr preferRelativeResize="0"/>
            <p:nvPr/>
          </p:nvPicPr>
          <p:blipFill rotWithShape="1">
            <a:blip r:embed="rId3">
              <a:alphaModFix/>
            </a:blip>
            <a:srcRect b="20210" l="3549" r="0" t="0"/>
            <a:stretch/>
          </p:blipFill>
          <p:spPr>
            <a:xfrm>
              <a:off x="555625" y="3539575"/>
              <a:ext cx="2130300" cy="564125"/>
            </a:xfrm>
            <a:prstGeom prst="rect">
              <a:avLst/>
            </a:prstGeom>
            <a:noFill/>
            <a:ln>
              <a:noFill/>
            </a:ln>
          </p:spPr>
        </p:pic>
      </p:grpSp>
      <p:grpSp>
        <p:nvGrpSpPr>
          <p:cNvPr id="212" name="Google Shape;212;p29"/>
          <p:cNvGrpSpPr/>
          <p:nvPr/>
        </p:nvGrpSpPr>
        <p:grpSpPr>
          <a:xfrm>
            <a:off x="491836" y="3193369"/>
            <a:ext cx="3423638" cy="1208851"/>
            <a:chOff x="5873890" y="3217167"/>
            <a:chExt cx="2944812" cy="1084074"/>
          </a:xfrm>
        </p:grpSpPr>
        <p:sp>
          <p:nvSpPr>
            <p:cNvPr id="213" name="Google Shape;213;p29"/>
            <p:cNvSpPr/>
            <p:nvPr/>
          </p:nvSpPr>
          <p:spPr>
            <a:xfrm>
              <a:off x="5873901" y="3847342"/>
              <a:ext cx="2944800" cy="4539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CULTURAL CONNECTION PROMPTS</a:t>
              </a:r>
              <a:endParaRPr b="1" i="0" sz="1700" u="none" cap="none" strike="noStrike">
                <a:solidFill>
                  <a:schemeClr val="accent1"/>
                </a:solidFill>
                <a:latin typeface="Public Sans"/>
                <a:ea typeface="Public Sans"/>
                <a:cs typeface="Public Sans"/>
                <a:sym typeface="Public Sans"/>
              </a:endParaRPr>
            </a:p>
          </p:txBody>
        </p:sp>
        <p:pic>
          <p:nvPicPr>
            <p:cNvPr id="214" name="Google Shape;214;p29"/>
            <p:cNvPicPr preferRelativeResize="0"/>
            <p:nvPr/>
          </p:nvPicPr>
          <p:blipFill>
            <a:blip r:embed="rId4">
              <a:alphaModFix/>
            </a:blip>
            <a:stretch>
              <a:fillRect/>
            </a:stretch>
          </p:blipFill>
          <p:spPr>
            <a:xfrm>
              <a:off x="5873890" y="3217167"/>
              <a:ext cx="2944675" cy="709625"/>
            </a:xfrm>
            <a:prstGeom prst="rect">
              <a:avLst/>
            </a:prstGeom>
            <a:noFill/>
            <a:ln>
              <a:noFill/>
            </a:ln>
          </p:spPr>
        </p:pic>
      </p:grpSp>
      <p:pic>
        <p:nvPicPr>
          <p:cNvPr id="215" name="Google Shape;215;p29"/>
          <p:cNvPicPr preferRelativeResize="0"/>
          <p:nvPr/>
        </p:nvPicPr>
        <p:blipFill rotWithShape="1">
          <a:blip r:embed="rId5">
            <a:alphaModFix/>
          </a:blip>
          <a:srcRect b="13865" l="6211" r="10190" t="14475"/>
          <a:stretch/>
        </p:blipFill>
        <p:spPr>
          <a:xfrm>
            <a:off x="4115050" y="2902400"/>
            <a:ext cx="2399700" cy="1046284"/>
          </a:xfrm>
          <a:prstGeom prst="rect">
            <a:avLst/>
          </a:prstGeom>
          <a:noFill/>
          <a:ln>
            <a:noFill/>
          </a:ln>
        </p:spPr>
      </p:pic>
      <p:grpSp>
        <p:nvGrpSpPr>
          <p:cNvPr id="216" name="Google Shape;216;p29"/>
          <p:cNvGrpSpPr/>
          <p:nvPr/>
        </p:nvGrpSpPr>
        <p:grpSpPr>
          <a:xfrm>
            <a:off x="4115042" y="923692"/>
            <a:ext cx="2307803" cy="1606499"/>
            <a:chOff x="4179975" y="2963275"/>
            <a:chExt cx="2127007" cy="1510010"/>
          </a:xfrm>
        </p:grpSpPr>
        <p:sp>
          <p:nvSpPr>
            <p:cNvPr id="217" name="Google Shape;217;p29"/>
            <p:cNvSpPr/>
            <p:nvPr/>
          </p:nvSpPr>
          <p:spPr>
            <a:xfrm>
              <a:off x="4179982" y="4029585"/>
              <a:ext cx="2127000" cy="4437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accent1"/>
                  </a:solidFill>
                  <a:latin typeface="Public Sans"/>
                  <a:ea typeface="Public Sans"/>
                  <a:cs typeface="Public Sans"/>
                  <a:sym typeface="Public Sans"/>
                </a:rPr>
                <a:t>INTEGRATION PROMPTS </a:t>
              </a:r>
              <a:endParaRPr b="1" i="0" sz="1700" u="none" cap="none" strike="noStrike">
                <a:solidFill>
                  <a:schemeClr val="accent1"/>
                </a:solidFill>
                <a:latin typeface="Public Sans"/>
                <a:ea typeface="Public Sans"/>
                <a:cs typeface="Public Sans"/>
                <a:sym typeface="Public Sans"/>
              </a:endParaRPr>
            </a:p>
          </p:txBody>
        </p:sp>
        <p:pic>
          <p:nvPicPr>
            <p:cNvPr id="218" name="Google Shape;218;p29"/>
            <p:cNvPicPr preferRelativeResize="0"/>
            <p:nvPr/>
          </p:nvPicPr>
          <p:blipFill>
            <a:blip r:embed="rId6">
              <a:alphaModFix/>
            </a:blip>
            <a:stretch>
              <a:fillRect/>
            </a:stretch>
          </p:blipFill>
          <p:spPr>
            <a:xfrm>
              <a:off x="4179975" y="2963275"/>
              <a:ext cx="2127001" cy="1137912"/>
            </a:xfrm>
            <a:prstGeom prst="rect">
              <a:avLst/>
            </a:prstGeom>
            <a:noFill/>
            <a:ln>
              <a:noFill/>
            </a:ln>
          </p:spPr>
        </p:pic>
      </p:grpSp>
      <p:sp>
        <p:nvSpPr>
          <p:cNvPr id="219" name="Google Shape;219;p29"/>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txBox="1"/>
          <p:nvPr/>
        </p:nvSpPr>
        <p:spPr>
          <a:xfrm>
            <a:off x="160825" y="513325"/>
            <a:ext cx="18399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lang="en" sz="800">
                <a:solidFill>
                  <a:srgbClr val="FFFFFF"/>
                </a:solidFill>
                <a:latin typeface="Public Sans"/>
                <a:ea typeface="Public Sans"/>
                <a:cs typeface="Public Sans"/>
                <a:sym typeface="Public Sans"/>
              </a:rPr>
              <a:t>LESSON FEATURES</a:t>
            </a:r>
            <a:endParaRPr b="0" i="0" sz="1400" u="none" cap="none" strike="noStrike">
              <a:solidFill>
                <a:srgbClr val="000000"/>
              </a:solidFill>
              <a:latin typeface="Arial"/>
              <a:ea typeface="Arial"/>
              <a:cs typeface="Arial"/>
              <a:sym typeface="Arial"/>
            </a:endParaRPr>
          </a:p>
        </p:txBody>
      </p:sp>
      <p:pic>
        <p:nvPicPr>
          <p:cNvPr id="221" name="Google Shape;221;p29"/>
          <p:cNvPicPr preferRelativeResize="0"/>
          <p:nvPr/>
        </p:nvPicPr>
        <p:blipFill>
          <a:blip r:embed="rId7">
            <a:alphaModFix/>
          </a:blip>
          <a:stretch>
            <a:fillRect/>
          </a:stretch>
        </p:blipFill>
        <p:spPr>
          <a:xfrm>
            <a:off x="6927600" y="2359900"/>
            <a:ext cx="1617151" cy="1701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p:nvPr/>
        </p:nvSpPr>
        <p:spPr>
          <a:xfrm>
            <a:off x="4115050" y="3795448"/>
            <a:ext cx="2399700" cy="6069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DIFFERENTIATION PROMPTS</a:t>
            </a:r>
            <a:endParaRPr b="1" i="0" sz="1700" u="none" cap="none" strike="noStrike">
              <a:solidFill>
                <a:schemeClr val="accent1"/>
              </a:solidFill>
              <a:latin typeface="Public Sans"/>
              <a:ea typeface="Public Sans"/>
              <a:cs typeface="Public Sans"/>
              <a:sym typeface="Public Sans"/>
            </a:endParaRPr>
          </a:p>
        </p:txBody>
      </p:sp>
      <p:sp>
        <p:nvSpPr>
          <p:cNvPr id="227" name="Google Shape;227;p30"/>
          <p:cNvSpPr/>
          <p:nvPr/>
        </p:nvSpPr>
        <p:spPr>
          <a:xfrm>
            <a:off x="411175" y="867650"/>
            <a:ext cx="3504300" cy="2176800"/>
          </a:xfrm>
          <a:prstGeom prst="roundRect">
            <a:avLst>
              <a:gd fmla="val 16667" name="adj"/>
            </a:avLst>
          </a:prstGeom>
          <a:solidFill>
            <a:srgbClr val="F661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Public Sans"/>
                <a:ea typeface="Public Sans"/>
                <a:cs typeface="Public Sans"/>
                <a:sym typeface="Public Sans"/>
              </a:rPr>
              <a:t>SECONDARY</a:t>
            </a:r>
            <a:endParaRPr sz="1000">
              <a:solidFill>
                <a:schemeClr val="lt1"/>
              </a:solidFill>
              <a:latin typeface="Public Sans"/>
              <a:ea typeface="Public Sans"/>
              <a:cs typeface="Public Sans"/>
              <a:sym typeface="Public Sans"/>
            </a:endParaRPr>
          </a:p>
          <a:p>
            <a:pPr indent="0" lvl="0" marL="0" rtl="0" algn="ctr">
              <a:lnSpc>
                <a:spcPct val="115000"/>
              </a:lnSpc>
              <a:spcBef>
                <a:spcPts val="0"/>
              </a:spcBef>
              <a:spcAft>
                <a:spcPts val="0"/>
              </a:spcAft>
              <a:buNone/>
            </a:pPr>
            <a:r>
              <a:t/>
            </a:r>
            <a:endParaRPr sz="1000">
              <a:solidFill>
                <a:schemeClr val="lt1"/>
              </a:solidFill>
              <a:latin typeface="Public Sans"/>
              <a:ea typeface="Public Sans"/>
              <a:cs typeface="Public Sans"/>
              <a:sym typeface="Public Sans"/>
            </a:endParaRPr>
          </a:p>
          <a:p>
            <a:pPr indent="0" lvl="0" marL="0" rtl="0" algn="ctr">
              <a:lnSpc>
                <a:spcPct val="115000"/>
              </a:lnSpc>
              <a:spcBef>
                <a:spcPts val="0"/>
              </a:spcBef>
              <a:spcAft>
                <a:spcPts val="0"/>
              </a:spcAft>
              <a:buClr>
                <a:schemeClr val="dk1"/>
              </a:buClr>
              <a:buSzPts val="1100"/>
              <a:buFont typeface="Arial"/>
              <a:buNone/>
            </a:pPr>
            <a:r>
              <a:rPr lang="en" sz="1000">
                <a:solidFill>
                  <a:schemeClr val="lt1"/>
                </a:solidFill>
                <a:latin typeface="Public Sans"/>
                <a:ea typeface="Public Sans"/>
                <a:cs typeface="Public Sans"/>
                <a:sym typeface="Public Sans"/>
              </a:rPr>
              <a:t>✔ 50 x 25 min lessons OR 25 x 50 min lessons</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2 x inquiry units (up to 6 hrs of content)</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Learning Intentions</a:t>
            </a:r>
            <a:endParaRPr sz="1000">
              <a:solidFill>
                <a:schemeClr val="lt1"/>
              </a:solidFill>
              <a:latin typeface="Public Sans"/>
              <a:ea typeface="Public Sans"/>
              <a:cs typeface="Public Sans"/>
              <a:sym typeface="Public Sans"/>
            </a:endParaRPr>
          </a:p>
          <a:p>
            <a:pPr indent="0" lvl="0" marL="0" rtl="0" algn="ctr">
              <a:lnSpc>
                <a:spcPct val="115000"/>
              </a:lnSpc>
              <a:spcBef>
                <a:spcPts val="1000"/>
              </a:spcBef>
              <a:spcAft>
                <a:spcPts val="0"/>
              </a:spcAft>
              <a:buClr>
                <a:schemeClr val="dk1"/>
              </a:buClr>
              <a:buSzPts val="1000"/>
              <a:buFont typeface="Arial"/>
              <a:buNone/>
            </a:pPr>
            <a:r>
              <a:rPr lang="en" sz="1000">
                <a:solidFill>
                  <a:schemeClr val="lt1"/>
                </a:solidFill>
                <a:latin typeface="Public Sans"/>
                <a:ea typeface="Public Sans"/>
                <a:cs typeface="Public Sans"/>
                <a:sym typeface="Public Sans"/>
              </a:rPr>
              <a:t>✔ Fully mapped to Aus Curriculum</a:t>
            </a:r>
            <a:endParaRPr sz="1000">
              <a:solidFill>
                <a:schemeClr val="lt1"/>
              </a:solidFill>
              <a:latin typeface="Public Sans"/>
              <a:ea typeface="Public Sans"/>
              <a:cs typeface="Public Sans"/>
              <a:sym typeface="Public Sans"/>
            </a:endParaRPr>
          </a:p>
        </p:txBody>
      </p:sp>
      <p:sp>
        <p:nvSpPr>
          <p:cNvPr id="228" name="Google Shape;228;p30"/>
          <p:cNvSpPr/>
          <p:nvPr/>
        </p:nvSpPr>
        <p:spPr>
          <a:xfrm>
            <a:off x="6562225" y="1492362"/>
            <a:ext cx="2307600" cy="5175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GEM CHAT FOCUS </a:t>
            </a:r>
            <a:endParaRPr b="1" i="0" sz="1700" u="none" cap="none" strike="noStrike">
              <a:solidFill>
                <a:schemeClr val="accent1"/>
              </a:solidFill>
              <a:latin typeface="Public Sans"/>
              <a:ea typeface="Public Sans"/>
              <a:cs typeface="Public Sans"/>
              <a:sym typeface="Public Sans"/>
            </a:endParaRPr>
          </a:p>
        </p:txBody>
      </p:sp>
      <p:grpSp>
        <p:nvGrpSpPr>
          <p:cNvPr id="229" name="Google Shape;229;p30"/>
          <p:cNvGrpSpPr/>
          <p:nvPr/>
        </p:nvGrpSpPr>
        <p:grpSpPr>
          <a:xfrm>
            <a:off x="491836" y="3193369"/>
            <a:ext cx="3423638" cy="1208851"/>
            <a:chOff x="5873890" y="3217167"/>
            <a:chExt cx="2944812" cy="1084074"/>
          </a:xfrm>
        </p:grpSpPr>
        <p:sp>
          <p:nvSpPr>
            <p:cNvPr id="230" name="Google Shape;230;p30"/>
            <p:cNvSpPr/>
            <p:nvPr/>
          </p:nvSpPr>
          <p:spPr>
            <a:xfrm>
              <a:off x="5873901" y="3847342"/>
              <a:ext cx="2944800" cy="4539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accent1"/>
                  </a:solidFill>
                  <a:latin typeface="Public Sans"/>
                  <a:ea typeface="Public Sans"/>
                  <a:cs typeface="Public Sans"/>
                  <a:sym typeface="Public Sans"/>
                </a:rPr>
                <a:t>CULTURAL CONNECTION PROMPTS</a:t>
              </a:r>
              <a:endParaRPr b="1" i="0" sz="1700" u="none" cap="none" strike="noStrike">
                <a:solidFill>
                  <a:schemeClr val="accent1"/>
                </a:solidFill>
                <a:latin typeface="Public Sans"/>
                <a:ea typeface="Public Sans"/>
                <a:cs typeface="Public Sans"/>
                <a:sym typeface="Public Sans"/>
              </a:endParaRPr>
            </a:p>
          </p:txBody>
        </p:sp>
        <p:pic>
          <p:nvPicPr>
            <p:cNvPr id="231" name="Google Shape;231;p30"/>
            <p:cNvPicPr preferRelativeResize="0"/>
            <p:nvPr/>
          </p:nvPicPr>
          <p:blipFill>
            <a:blip r:embed="rId3">
              <a:alphaModFix/>
            </a:blip>
            <a:stretch>
              <a:fillRect/>
            </a:stretch>
          </p:blipFill>
          <p:spPr>
            <a:xfrm>
              <a:off x="5873890" y="3217167"/>
              <a:ext cx="2944675" cy="709625"/>
            </a:xfrm>
            <a:prstGeom prst="rect">
              <a:avLst/>
            </a:prstGeom>
            <a:noFill/>
            <a:ln>
              <a:noFill/>
            </a:ln>
          </p:spPr>
        </p:pic>
      </p:grpSp>
      <p:sp>
        <p:nvSpPr>
          <p:cNvPr id="232" name="Google Shape;232;p30"/>
          <p:cNvSpPr/>
          <p:nvPr/>
        </p:nvSpPr>
        <p:spPr>
          <a:xfrm>
            <a:off x="4105013" y="1897639"/>
            <a:ext cx="2307900" cy="4722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accent1"/>
                </a:solidFill>
                <a:latin typeface="Public Sans"/>
                <a:ea typeface="Public Sans"/>
                <a:cs typeface="Public Sans"/>
                <a:sym typeface="Public Sans"/>
              </a:rPr>
              <a:t>EXTRA TIME</a:t>
            </a:r>
            <a:endParaRPr b="1" i="0" sz="1700" u="none" cap="none" strike="noStrike">
              <a:solidFill>
                <a:schemeClr val="accent1"/>
              </a:solidFill>
              <a:latin typeface="Public Sans"/>
              <a:ea typeface="Public Sans"/>
              <a:cs typeface="Public Sans"/>
              <a:sym typeface="Public Sans"/>
            </a:endParaRPr>
          </a:p>
        </p:txBody>
      </p:sp>
      <p:sp>
        <p:nvSpPr>
          <p:cNvPr id="233" name="Google Shape;233;p30"/>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0"/>
          <p:cNvSpPr txBox="1"/>
          <p:nvPr/>
        </p:nvSpPr>
        <p:spPr>
          <a:xfrm>
            <a:off x="160825" y="513325"/>
            <a:ext cx="18399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lang="en" sz="800">
                <a:solidFill>
                  <a:srgbClr val="FFFFFF"/>
                </a:solidFill>
                <a:latin typeface="Public Sans"/>
                <a:ea typeface="Public Sans"/>
                <a:cs typeface="Public Sans"/>
                <a:sym typeface="Public Sans"/>
              </a:rPr>
              <a:t>LESSON FEATURES</a:t>
            </a:r>
            <a:endParaRPr b="0" i="0" sz="1400" u="none" cap="none" strike="noStrike">
              <a:solidFill>
                <a:srgbClr val="000000"/>
              </a:solidFill>
              <a:latin typeface="Arial"/>
              <a:ea typeface="Arial"/>
              <a:cs typeface="Arial"/>
              <a:sym typeface="Arial"/>
            </a:endParaRPr>
          </a:p>
        </p:txBody>
      </p:sp>
      <p:pic>
        <p:nvPicPr>
          <p:cNvPr id="235" name="Google Shape;235;p30"/>
          <p:cNvPicPr preferRelativeResize="0"/>
          <p:nvPr/>
        </p:nvPicPr>
        <p:blipFill>
          <a:blip r:embed="rId4">
            <a:alphaModFix/>
          </a:blip>
          <a:stretch>
            <a:fillRect/>
          </a:stretch>
        </p:blipFill>
        <p:spPr>
          <a:xfrm>
            <a:off x="6876024" y="2335050"/>
            <a:ext cx="1639424" cy="1765326"/>
          </a:xfrm>
          <a:prstGeom prst="rect">
            <a:avLst/>
          </a:prstGeom>
          <a:noFill/>
          <a:ln>
            <a:noFill/>
          </a:ln>
        </p:spPr>
      </p:pic>
      <p:pic>
        <p:nvPicPr>
          <p:cNvPr id="236" name="Google Shape;236;p30"/>
          <p:cNvPicPr preferRelativeResize="0"/>
          <p:nvPr/>
        </p:nvPicPr>
        <p:blipFill rotWithShape="1">
          <a:blip r:embed="rId5">
            <a:alphaModFix/>
          </a:blip>
          <a:srcRect b="10690" l="3532" r="28922" t="0"/>
          <a:stretch/>
        </p:blipFill>
        <p:spPr>
          <a:xfrm>
            <a:off x="4115050" y="2849875"/>
            <a:ext cx="2399699" cy="1046250"/>
          </a:xfrm>
          <a:prstGeom prst="rect">
            <a:avLst/>
          </a:prstGeom>
          <a:noFill/>
          <a:ln>
            <a:noFill/>
          </a:ln>
        </p:spPr>
      </p:pic>
      <p:pic>
        <p:nvPicPr>
          <p:cNvPr id="237" name="Google Shape;237;p30"/>
          <p:cNvPicPr preferRelativeResize="0"/>
          <p:nvPr/>
        </p:nvPicPr>
        <p:blipFill>
          <a:blip r:embed="rId6">
            <a:alphaModFix/>
          </a:blip>
          <a:stretch>
            <a:fillRect/>
          </a:stretch>
        </p:blipFill>
        <p:spPr>
          <a:xfrm>
            <a:off x="4084950" y="907650"/>
            <a:ext cx="2307800" cy="1027344"/>
          </a:xfrm>
          <a:prstGeom prst="rect">
            <a:avLst/>
          </a:prstGeom>
          <a:noFill/>
          <a:ln>
            <a:noFill/>
          </a:ln>
        </p:spPr>
      </p:pic>
      <p:pic>
        <p:nvPicPr>
          <p:cNvPr id="238" name="Google Shape;238;p30"/>
          <p:cNvPicPr preferRelativeResize="0"/>
          <p:nvPr/>
        </p:nvPicPr>
        <p:blipFill>
          <a:blip r:embed="rId7">
            <a:alphaModFix/>
          </a:blip>
          <a:stretch>
            <a:fillRect/>
          </a:stretch>
        </p:blipFill>
        <p:spPr>
          <a:xfrm>
            <a:off x="6562225" y="907638"/>
            <a:ext cx="2307800" cy="627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nvSpPr>
        <p:spPr>
          <a:xfrm>
            <a:off x="411475" y="411475"/>
            <a:ext cx="8321100" cy="40731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000000"/>
              </a:buClr>
              <a:buSzPts val="7900"/>
              <a:buFont typeface="Arial"/>
              <a:buNone/>
            </a:pPr>
            <a:r>
              <a:rPr b="1" lang="en" sz="7900">
                <a:solidFill>
                  <a:schemeClr val="accent1"/>
                </a:solidFill>
                <a:latin typeface="Public Sans"/>
                <a:ea typeface="Public Sans"/>
                <a:cs typeface="Public Sans"/>
                <a:sym typeface="Public Sans"/>
              </a:rPr>
              <a:t>Online Resource Hub</a:t>
            </a:r>
            <a:endParaRPr b="1" i="0" sz="7900" u="none" cap="none" strike="noStrike">
              <a:solidFill>
                <a:schemeClr val="accent1"/>
              </a:solidFill>
              <a:latin typeface="Public Sans"/>
              <a:ea typeface="Public Sans"/>
              <a:cs typeface="Public Sans"/>
              <a:sym typeface="Public Sans"/>
            </a:endParaRPr>
          </a:p>
        </p:txBody>
      </p:sp>
      <p:pic>
        <p:nvPicPr>
          <p:cNvPr id="244" name="Google Shape;244;p31"/>
          <p:cNvPicPr preferRelativeResize="0"/>
          <p:nvPr/>
        </p:nvPicPr>
        <p:blipFill rotWithShape="1">
          <a:blip r:embed="rId3">
            <a:alphaModFix/>
          </a:blip>
          <a:srcRect b="0" l="0" r="0" t="0"/>
          <a:stretch/>
        </p:blipFill>
        <p:spPr>
          <a:xfrm>
            <a:off x="453500" y="3781739"/>
            <a:ext cx="2569000" cy="3949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2"/>
          <p:cNvSpPr txBox="1"/>
          <p:nvPr/>
        </p:nvSpPr>
        <p:spPr>
          <a:xfrm>
            <a:off x="313225" y="510825"/>
            <a:ext cx="18399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i="0" lang="en" sz="800" u="none" cap="none" strike="noStrike">
                <a:solidFill>
                  <a:srgbClr val="FFFFFF"/>
                </a:solidFill>
                <a:latin typeface="Public Sans"/>
                <a:ea typeface="Public Sans"/>
                <a:cs typeface="Public Sans"/>
                <a:sym typeface="Public Sans"/>
              </a:rPr>
              <a:t>ENGAGE</a:t>
            </a:r>
            <a:endParaRPr b="0" i="0" sz="1400" u="none" cap="none" strike="noStrike">
              <a:solidFill>
                <a:srgbClr val="000000"/>
              </a:solidFill>
              <a:latin typeface="Arial"/>
              <a:ea typeface="Arial"/>
              <a:cs typeface="Arial"/>
              <a:sym typeface="Arial"/>
            </a:endParaRPr>
          </a:p>
        </p:txBody>
      </p:sp>
      <p:sp>
        <p:nvSpPr>
          <p:cNvPr id="251" name="Google Shape;251;p32"/>
          <p:cNvSpPr txBox="1"/>
          <p:nvPr/>
        </p:nvSpPr>
        <p:spPr>
          <a:xfrm>
            <a:off x="358958" y="844843"/>
            <a:ext cx="84261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3800"/>
              <a:buFont typeface="Public Sans"/>
              <a:buNone/>
            </a:pPr>
            <a:r>
              <a:rPr b="1" i="0" lang="en" sz="4500" u="none" cap="none" strike="noStrike">
                <a:solidFill>
                  <a:schemeClr val="accent4"/>
                </a:solidFill>
                <a:latin typeface="Public Sans"/>
                <a:ea typeface="Public Sans"/>
                <a:cs typeface="Public Sans"/>
                <a:sym typeface="Public Sans"/>
              </a:rPr>
              <a:t>Online Resource Hub</a:t>
            </a:r>
            <a:endParaRPr b="0" i="0" sz="4500" u="none" cap="none" strike="noStrike">
              <a:solidFill>
                <a:schemeClr val="accent4"/>
              </a:solidFill>
              <a:latin typeface="Arial"/>
              <a:ea typeface="Arial"/>
              <a:cs typeface="Arial"/>
              <a:sym typeface="Arial"/>
            </a:endParaRPr>
          </a:p>
        </p:txBody>
      </p:sp>
      <p:sp>
        <p:nvSpPr>
          <p:cNvPr id="252" name="Google Shape;252;p32"/>
          <p:cNvSpPr/>
          <p:nvPr/>
        </p:nvSpPr>
        <p:spPr>
          <a:xfrm>
            <a:off x="358950" y="1748875"/>
            <a:ext cx="1937100" cy="28854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400" u="none" cap="none" strike="noStrike">
                <a:solidFill>
                  <a:schemeClr val="accent1"/>
                </a:solidFill>
                <a:latin typeface="Public Sans"/>
                <a:ea typeface="Public Sans"/>
                <a:cs typeface="Public Sans"/>
                <a:sym typeface="Public Sans"/>
              </a:rPr>
              <a:t>ALL CURRICULUM MATERIALS</a:t>
            </a:r>
            <a:endParaRPr b="1" i="0" sz="1400" u="none" cap="none" strike="noStrike">
              <a:solidFill>
                <a:schemeClr val="accent1"/>
              </a:solidFill>
              <a:latin typeface="Public Sans"/>
              <a:ea typeface="Public Sans"/>
              <a:cs typeface="Public Sans"/>
              <a:sym typeface="Public Sans"/>
            </a:endParaRPr>
          </a:p>
          <a:p>
            <a:pPr indent="0" lvl="0" marL="0" marR="0" rtl="0" algn="ctr">
              <a:lnSpc>
                <a:spcPct val="100000"/>
              </a:lnSpc>
              <a:spcBef>
                <a:spcPts val="1000"/>
              </a:spcBef>
              <a:spcAft>
                <a:spcPts val="0"/>
              </a:spcAft>
              <a:buClr>
                <a:srgbClr val="000000"/>
              </a:buClr>
              <a:buSzPts val="1000"/>
              <a:buFont typeface="Arial"/>
              <a:buNone/>
            </a:pPr>
            <a:r>
              <a:rPr b="1" i="0" lang="en" sz="1000" u="none" cap="none" strike="noStrike">
                <a:solidFill>
                  <a:schemeClr val="accent2"/>
                </a:solidFill>
                <a:latin typeface="Public Sans"/>
                <a:ea typeface="Public Sans"/>
                <a:cs typeface="Public Sans"/>
                <a:sym typeface="Public Sans"/>
              </a:rPr>
              <a:t>Everything you need to teach the program! </a:t>
            </a:r>
            <a:endParaRPr b="1" i="0" sz="1000" u="none" cap="none" strike="noStrike">
              <a:solidFill>
                <a:schemeClr val="accent2"/>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0" i="0" lang="en" sz="1000" u="none" cap="none" strike="noStrike">
                <a:solidFill>
                  <a:schemeClr val="accent1"/>
                </a:solidFill>
                <a:latin typeface="Public Sans"/>
                <a:ea typeface="Public Sans"/>
                <a:cs typeface="Public Sans"/>
                <a:sym typeface="Public Sans"/>
              </a:rPr>
              <a:t>✔ Lesson plans</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0" i="0" lang="en" sz="1000" u="none" cap="none" strike="noStrike">
                <a:solidFill>
                  <a:schemeClr val="accent1"/>
                </a:solidFill>
                <a:latin typeface="Public Sans"/>
                <a:ea typeface="Public Sans"/>
                <a:cs typeface="Public Sans"/>
                <a:sym typeface="Public Sans"/>
              </a:rPr>
              <a:t>✔ Student journal pages </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0" i="0" lang="en" sz="1000" u="none" cap="none" strike="noStrike">
                <a:solidFill>
                  <a:schemeClr val="accent1"/>
                </a:solidFill>
                <a:latin typeface="Public Sans"/>
                <a:ea typeface="Public Sans"/>
                <a:cs typeface="Public Sans"/>
                <a:sym typeface="Public Sans"/>
              </a:rPr>
              <a:t>✔ Resource sheets </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0" i="0" lang="en" sz="1000" u="none" cap="none" strike="noStrike">
                <a:solidFill>
                  <a:schemeClr val="accent1"/>
                </a:solidFill>
                <a:latin typeface="Public Sans"/>
                <a:ea typeface="Public Sans"/>
                <a:cs typeface="Public Sans"/>
                <a:sym typeface="Public Sans"/>
              </a:rPr>
              <a:t>✔ Videos</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1000"/>
              </a:spcAft>
              <a:buClr>
                <a:schemeClr val="dk1"/>
              </a:buClr>
              <a:buSzPts val="1100"/>
              <a:buFont typeface="Arial"/>
              <a:buNone/>
            </a:pPr>
            <a:r>
              <a:rPr b="0" i="0" lang="en" sz="1000" u="none" cap="none" strike="noStrike">
                <a:solidFill>
                  <a:schemeClr val="accent1"/>
                </a:solidFill>
                <a:latin typeface="Public Sans"/>
                <a:ea typeface="Public Sans"/>
                <a:cs typeface="Public Sans"/>
                <a:sym typeface="Public Sans"/>
              </a:rPr>
              <a:t>✔  Meditations</a:t>
            </a:r>
            <a:endParaRPr b="0" i="0" sz="1000" u="none" cap="none" strike="noStrike">
              <a:solidFill>
                <a:schemeClr val="accent1"/>
              </a:solidFill>
              <a:latin typeface="Public Sans"/>
              <a:ea typeface="Public Sans"/>
              <a:cs typeface="Public Sans"/>
              <a:sym typeface="Public Sans"/>
            </a:endParaRPr>
          </a:p>
        </p:txBody>
      </p:sp>
      <p:sp>
        <p:nvSpPr>
          <p:cNvPr id="253" name="Google Shape;253;p32"/>
          <p:cNvSpPr/>
          <p:nvPr/>
        </p:nvSpPr>
        <p:spPr>
          <a:xfrm>
            <a:off x="5424575" y="1748875"/>
            <a:ext cx="3360600" cy="14706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400" u="none" cap="none" strike="noStrike">
                <a:solidFill>
                  <a:schemeClr val="accent1"/>
                </a:solidFill>
                <a:latin typeface="Public Sans"/>
                <a:ea typeface="Public Sans"/>
                <a:cs typeface="Public Sans"/>
                <a:sym typeface="Public Sans"/>
              </a:rPr>
              <a:t>SUPPORT MATERIALS</a:t>
            </a:r>
            <a:endParaRPr b="0" i="0" sz="1300" u="none" cap="none" strike="noStrike">
              <a:solidFill>
                <a:schemeClr val="dk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1" i="0" lang="en" sz="1000" u="none" cap="none" strike="noStrike">
                <a:solidFill>
                  <a:schemeClr val="accent1"/>
                </a:solidFill>
                <a:latin typeface="Public Sans"/>
                <a:ea typeface="Public Sans"/>
                <a:cs typeface="Public Sans"/>
                <a:sym typeface="Public Sans"/>
              </a:rPr>
              <a:t>✔ </a:t>
            </a:r>
            <a:r>
              <a:rPr b="0" i="0" lang="en" sz="1000" u="none" cap="none" strike="noStrike">
                <a:solidFill>
                  <a:schemeClr val="accent1"/>
                </a:solidFill>
                <a:latin typeface="Public Sans"/>
                <a:ea typeface="Public Sans"/>
                <a:cs typeface="Public Sans"/>
                <a:sym typeface="Public Sans"/>
              </a:rPr>
              <a:t>Curriculum Mapping Documents</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1000"/>
              </a:spcAft>
              <a:buClr>
                <a:srgbClr val="000000"/>
              </a:buClr>
              <a:buSzPts val="1000"/>
              <a:buFont typeface="Arial"/>
              <a:buNone/>
            </a:pPr>
            <a:r>
              <a:rPr b="1" i="0" lang="en" sz="1000" u="none" cap="none" strike="noStrike">
                <a:solidFill>
                  <a:schemeClr val="accent1"/>
                </a:solidFill>
                <a:latin typeface="Public Sans"/>
                <a:ea typeface="Public Sans"/>
                <a:cs typeface="Public Sans"/>
                <a:sym typeface="Public Sans"/>
              </a:rPr>
              <a:t>✔ </a:t>
            </a:r>
            <a:r>
              <a:rPr b="0" i="0" lang="en" sz="1000" u="none" cap="none" strike="noStrike">
                <a:solidFill>
                  <a:schemeClr val="accent1"/>
                </a:solidFill>
                <a:latin typeface="Public Sans"/>
                <a:ea typeface="Public Sans"/>
                <a:cs typeface="Public Sans"/>
                <a:sym typeface="Public Sans"/>
              </a:rPr>
              <a:t>Teaching TRP guide </a:t>
            </a:r>
            <a:endParaRPr b="1" i="0" sz="1000" u="none" cap="none" strike="noStrike">
              <a:solidFill>
                <a:schemeClr val="accent1"/>
              </a:solidFill>
              <a:latin typeface="Public Sans"/>
              <a:ea typeface="Public Sans"/>
              <a:cs typeface="Public Sans"/>
              <a:sym typeface="Public Sans"/>
            </a:endParaRPr>
          </a:p>
        </p:txBody>
      </p:sp>
      <p:sp>
        <p:nvSpPr>
          <p:cNvPr id="254" name="Google Shape;254;p32"/>
          <p:cNvSpPr/>
          <p:nvPr/>
        </p:nvSpPr>
        <p:spPr>
          <a:xfrm>
            <a:off x="5424575" y="3306450"/>
            <a:ext cx="1937100" cy="13824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400" u="none" cap="none" strike="noStrike">
                <a:solidFill>
                  <a:schemeClr val="accent1"/>
                </a:solidFill>
                <a:latin typeface="Public Sans"/>
                <a:ea typeface="Public Sans"/>
                <a:cs typeface="Public Sans"/>
                <a:sym typeface="Public Sans"/>
              </a:rPr>
              <a:t>PLUS…</a:t>
            </a:r>
            <a:endParaRPr b="0" i="0" sz="1300" u="none" cap="none" strike="noStrike">
              <a:solidFill>
                <a:schemeClr val="dk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1" i="0" lang="en" sz="1000" u="none" cap="none" strike="noStrike">
                <a:solidFill>
                  <a:schemeClr val="accent1"/>
                </a:solidFill>
                <a:latin typeface="Public Sans"/>
                <a:ea typeface="Public Sans"/>
                <a:cs typeface="Public Sans"/>
                <a:sym typeface="Public Sans"/>
              </a:rPr>
              <a:t>✔ </a:t>
            </a:r>
            <a:r>
              <a:rPr b="0" i="0" lang="en" sz="1000" u="none" cap="none" strike="noStrike">
                <a:solidFill>
                  <a:schemeClr val="accent1"/>
                </a:solidFill>
                <a:latin typeface="Public Sans"/>
                <a:ea typeface="Public Sans"/>
                <a:cs typeface="Public Sans"/>
                <a:sym typeface="Public Sans"/>
              </a:rPr>
              <a:t>Staff Self-Care </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0"/>
              </a:spcAft>
              <a:buClr>
                <a:srgbClr val="000000"/>
              </a:buClr>
              <a:buSzPts val="1000"/>
              <a:buFont typeface="Arial"/>
              <a:buNone/>
            </a:pPr>
            <a:r>
              <a:rPr b="1" i="0" lang="en" sz="1000" u="none" cap="none" strike="noStrike">
                <a:solidFill>
                  <a:schemeClr val="accent1"/>
                </a:solidFill>
                <a:latin typeface="Public Sans"/>
                <a:ea typeface="Public Sans"/>
                <a:cs typeface="Public Sans"/>
                <a:sym typeface="Public Sans"/>
              </a:rPr>
              <a:t>✔ </a:t>
            </a:r>
            <a:r>
              <a:rPr b="0" i="0" lang="en" sz="1000" u="none" cap="none" strike="noStrike">
                <a:solidFill>
                  <a:schemeClr val="accent1"/>
                </a:solidFill>
                <a:latin typeface="Public Sans"/>
                <a:ea typeface="Public Sans"/>
                <a:cs typeface="Public Sans"/>
                <a:sym typeface="Public Sans"/>
              </a:rPr>
              <a:t>Project + </a:t>
            </a:r>
            <a:endParaRPr b="0" i="0" sz="1000" u="none" cap="none" strike="noStrike">
              <a:solidFill>
                <a:schemeClr val="accent1"/>
              </a:solidFill>
              <a:latin typeface="Public Sans"/>
              <a:ea typeface="Public Sans"/>
              <a:cs typeface="Public Sans"/>
              <a:sym typeface="Public Sans"/>
            </a:endParaRPr>
          </a:p>
          <a:p>
            <a:pPr indent="0" lvl="0" marL="0" marR="0" rtl="0" algn="l">
              <a:lnSpc>
                <a:spcPct val="115000"/>
              </a:lnSpc>
              <a:spcBef>
                <a:spcPts val="1000"/>
              </a:spcBef>
              <a:spcAft>
                <a:spcPts val="1000"/>
              </a:spcAft>
              <a:buClr>
                <a:srgbClr val="000000"/>
              </a:buClr>
              <a:buSzPts val="1000"/>
              <a:buFont typeface="Arial"/>
              <a:buNone/>
            </a:pPr>
            <a:r>
              <a:rPr b="1" i="0" lang="en" sz="1000" u="none" cap="none" strike="noStrike">
                <a:solidFill>
                  <a:schemeClr val="accent1"/>
                </a:solidFill>
                <a:latin typeface="Public Sans"/>
                <a:ea typeface="Public Sans"/>
                <a:cs typeface="Public Sans"/>
                <a:sym typeface="Public Sans"/>
              </a:rPr>
              <a:t>✔ </a:t>
            </a:r>
            <a:r>
              <a:rPr b="0" i="0" lang="en" sz="1000" u="none" cap="none" strike="noStrike">
                <a:solidFill>
                  <a:schemeClr val="accent1"/>
                </a:solidFill>
                <a:latin typeface="Public Sans"/>
                <a:ea typeface="Public Sans"/>
                <a:cs typeface="Public Sans"/>
                <a:sym typeface="Public Sans"/>
              </a:rPr>
              <a:t>And much more!</a:t>
            </a:r>
            <a:endParaRPr b="0" i="0" sz="1000" u="none" cap="none" strike="noStrike">
              <a:solidFill>
                <a:schemeClr val="accent1"/>
              </a:solidFill>
              <a:latin typeface="Public Sans"/>
              <a:ea typeface="Public Sans"/>
              <a:cs typeface="Public Sans"/>
              <a:sym typeface="Public Sans"/>
            </a:endParaRPr>
          </a:p>
        </p:txBody>
      </p:sp>
      <p:pic>
        <p:nvPicPr>
          <p:cNvPr descr="Picture 1" id="255" name="Google Shape;255;p32"/>
          <p:cNvPicPr preferRelativeResize="0"/>
          <p:nvPr/>
        </p:nvPicPr>
        <p:blipFill rotWithShape="1">
          <a:blip r:embed="rId3">
            <a:alphaModFix/>
          </a:blip>
          <a:srcRect b="0" l="0" r="0" t="0"/>
          <a:stretch/>
        </p:blipFill>
        <p:spPr>
          <a:xfrm>
            <a:off x="2506350" y="1837074"/>
            <a:ext cx="2707923" cy="1382401"/>
          </a:xfrm>
          <a:prstGeom prst="rect">
            <a:avLst/>
          </a:prstGeom>
          <a:noFill/>
          <a:ln>
            <a:noFill/>
          </a:ln>
        </p:spPr>
      </p:pic>
      <p:pic>
        <p:nvPicPr>
          <p:cNvPr descr="Picture 2" id="256" name="Google Shape;256;p32"/>
          <p:cNvPicPr preferRelativeResize="0"/>
          <p:nvPr/>
        </p:nvPicPr>
        <p:blipFill rotWithShape="1">
          <a:blip r:embed="rId4">
            <a:alphaModFix/>
          </a:blip>
          <a:srcRect b="0" l="0" r="0" t="0"/>
          <a:stretch/>
        </p:blipFill>
        <p:spPr>
          <a:xfrm>
            <a:off x="2506351" y="3163629"/>
            <a:ext cx="2707919" cy="14706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nvSpPr>
        <p:spPr>
          <a:xfrm>
            <a:off x="411475" y="411475"/>
            <a:ext cx="8321100" cy="40731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000000"/>
              </a:buClr>
              <a:buSzPts val="7900"/>
              <a:buFont typeface="Arial"/>
              <a:buNone/>
            </a:pPr>
            <a:r>
              <a:rPr b="1" lang="en" sz="7900">
                <a:solidFill>
                  <a:schemeClr val="accent1"/>
                </a:solidFill>
                <a:latin typeface="Public Sans"/>
                <a:ea typeface="Public Sans"/>
                <a:cs typeface="Public Sans"/>
                <a:sym typeface="Public Sans"/>
              </a:rPr>
              <a:t>Resilient Youth Survey</a:t>
            </a:r>
            <a:endParaRPr b="1" i="0" sz="7900" u="none" cap="none" strike="noStrike">
              <a:solidFill>
                <a:schemeClr val="accent1"/>
              </a:solidFill>
              <a:latin typeface="Public Sans"/>
              <a:ea typeface="Public Sans"/>
              <a:cs typeface="Public Sans"/>
              <a:sym typeface="Public Sans"/>
            </a:endParaRPr>
          </a:p>
        </p:txBody>
      </p:sp>
      <p:pic>
        <p:nvPicPr>
          <p:cNvPr id="262" name="Google Shape;262;p33"/>
          <p:cNvPicPr preferRelativeResize="0"/>
          <p:nvPr/>
        </p:nvPicPr>
        <p:blipFill rotWithShape="1">
          <a:blip r:embed="rId3">
            <a:alphaModFix/>
          </a:blip>
          <a:srcRect b="0" l="0" r="0" t="0"/>
          <a:stretch/>
        </p:blipFill>
        <p:spPr>
          <a:xfrm>
            <a:off x="453500" y="3781739"/>
            <a:ext cx="2569000" cy="3949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p:nvPr/>
        </p:nvSpPr>
        <p:spPr>
          <a:xfrm>
            <a:off x="1138363" y="1810825"/>
            <a:ext cx="3186600" cy="12777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1600" u="none" cap="none" strike="noStrike">
                <a:solidFill>
                  <a:schemeClr val="accent1"/>
                </a:solidFill>
                <a:latin typeface="Public Sans"/>
                <a:ea typeface="Public Sans"/>
                <a:cs typeface="Public Sans"/>
                <a:sym typeface="Public Sans"/>
              </a:rPr>
              <a:t>Wellbeing Profile</a:t>
            </a:r>
            <a:r>
              <a:rPr b="0" i="0" lang="en" sz="1200" u="none" cap="none" strike="noStrike">
                <a:solidFill>
                  <a:schemeClr val="accent1"/>
                </a:solidFill>
                <a:latin typeface="Public Sans"/>
                <a:ea typeface="Public Sans"/>
                <a:cs typeface="Public Sans"/>
                <a:sym typeface="Public Sans"/>
              </a:rPr>
              <a:t> </a:t>
            </a:r>
            <a:endParaRPr b="0" i="0" sz="1200" u="none" cap="none" strike="noStrike">
              <a:solidFill>
                <a:schemeClr val="accent1"/>
              </a:solidFill>
              <a:latin typeface="Public Sans"/>
              <a:ea typeface="Public Sans"/>
              <a:cs typeface="Public Sans"/>
              <a:sym typeface="Public Sans"/>
            </a:endParaRPr>
          </a:p>
          <a:p>
            <a:pPr indent="0" lvl="0" marL="0" marR="0" rtl="0" algn="ctr">
              <a:lnSpc>
                <a:spcPct val="100000"/>
              </a:lnSpc>
              <a:spcBef>
                <a:spcPts val="1000"/>
              </a:spcBef>
              <a:spcAft>
                <a:spcPts val="1000"/>
              </a:spcAft>
              <a:buClr>
                <a:srgbClr val="000000"/>
              </a:buClr>
              <a:buSzPts val="2000"/>
              <a:buFont typeface="Arial"/>
              <a:buNone/>
            </a:pPr>
            <a:r>
              <a:rPr b="0" i="0" lang="en" sz="1200" u="none" cap="none" strike="noStrike">
                <a:solidFill>
                  <a:schemeClr val="accent1"/>
                </a:solidFill>
                <a:latin typeface="Public Sans"/>
                <a:ea typeface="Public Sans"/>
                <a:cs typeface="Public Sans"/>
                <a:sym typeface="Public Sans"/>
              </a:rPr>
              <a:t>of your school which can be tracked year on year </a:t>
            </a:r>
            <a:endParaRPr b="0" i="0" sz="1200" u="none" cap="none" strike="noStrike">
              <a:solidFill>
                <a:schemeClr val="accent1"/>
              </a:solidFill>
              <a:latin typeface="Public Sans"/>
              <a:ea typeface="Public Sans"/>
              <a:cs typeface="Public Sans"/>
              <a:sym typeface="Public Sans"/>
            </a:endParaRPr>
          </a:p>
        </p:txBody>
      </p:sp>
      <p:sp>
        <p:nvSpPr>
          <p:cNvPr id="268" name="Google Shape;268;p34"/>
          <p:cNvSpPr/>
          <p:nvPr/>
        </p:nvSpPr>
        <p:spPr>
          <a:xfrm>
            <a:off x="-270976" y="411474"/>
            <a:ext cx="16608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4"/>
          <p:cNvSpPr txBox="1"/>
          <p:nvPr/>
        </p:nvSpPr>
        <p:spPr>
          <a:xfrm>
            <a:off x="411474" y="515924"/>
            <a:ext cx="11013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i="0" lang="en" sz="800" u="none" cap="none" strike="noStrike">
                <a:solidFill>
                  <a:srgbClr val="FFFFFF"/>
                </a:solidFill>
                <a:latin typeface="Public Sans"/>
                <a:ea typeface="Public Sans"/>
                <a:cs typeface="Public Sans"/>
                <a:sym typeface="Public Sans"/>
              </a:rPr>
              <a:t>TRP CURRICULUM</a:t>
            </a:r>
            <a:endParaRPr b="0" i="0" sz="1400" u="none" cap="none" strike="noStrike">
              <a:solidFill>
                <a:srgbClr val="000000"/>
              </a:solidFill>
              <a:latin typeface="Arial"/>
              <a:ea typeface="Arial"/>
              <a:cs typeface="Arial"/>
              <a:sym typeface="Arial"/>
            </a:endParaRPr>
          </a:p>
        </p:txBody>
      </p:sp>
      <p:sp>
        <p:nvSpPr>
          <p:cNvPr id="270" name="Google Shape;270;p34"/>
          <p:cNvSpPr txBox="1"/>
          <p:nvPr/>
        </p:nvSpPr>
        <p:spPr>
          <a:xfrm>
            <a:off x="411450" y="928150"/>
            <a:ext cx="73482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4000"/>
              <a:buFont typeface="Public Sans"/>
              <a:buNone/>
            </a:pPr>
            <a:r>
              <a:rPr b="1" i="0" lang="en" sz="4500" u="none" cap="none" strike="noStrike">
                <a:solidFill>
                  <a:schemeClr val="accent4"/>
                </a:solidFill>
                <a:latin typeface="Public Sans"/>
                <a:ea typeface="Public Sans"/>
                <a:cs typeface="Public Sans"/>
                <a:sym typeface="Public Sans"/>
              </a:rPr>
              <a:t>Resilient Youth Survey</a:t>
            </a:r>
            <a:endParaRPr b="1" i="0" sz="4000" u="none" cap="none" strike="noStrike">
              <a:solidFill>
                <a:schemeClr val="accent1"/>
              </a:solidFill>
              <a:latin typeface="Public Sans"/>
              <a:ea typeface="Public Sans"/>
              <a:cs typeface="Public Sans"/>
              <a:sym typeface="Public Sans"/>
            </a:endParaRPr>
          </a:p>
        </p:txBody>
      </p:sp>
      <p:sp>
        <p:nvSpPr>
          <p:cNvPr id="271" name="Google Shape;271;p34"/>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4"/>
          <p:cNvSpPr txBox="1"/>
          <p:nvPr/>
        </p:nvSpPr>
        <p:spPr>
          <a:xfrm>
            <a:off x="100075" y="420925"/>
            <a:ext cx="3000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Public Sans"/>
                <a:ea typeface="Public Sans"/>
                <a:cs typeface="Public Sans"/>
                <a:sym typeface="Public Sans"/>
              </a:rPr>
              <a:t>ENGAGE</a:t>
            </a:r>
            <a:endParaRPr b="0" i="0" sz="1400" u="none" cap="none" strike="noStrike">
              <a:solidFill>
                <a:schemeClr val="dk1"/>
              </a:solidFill>
              <a:latin typeface="Arial"/>
              <a:ea typeface="Arial"/>
              <a:cs typeface="Arial"/>
              <a:sym typeface="Arial"/>
            </a:endParaRPr>
          </a:p>
        </p:txBody>
      </p:sp>
      <p:sp>
        <p:nvSpPr>
          <p:cNvPr id="273" name="Google Shape;273;p34"/>
          <p:cNvSpPr/>
          <p:nvPr/>
        </p:nvSpPr>
        <p:spPr>
          <a:xfrm>
            <a:off x="7396725" y="4034575"/>
            <a:ext cx="1373700" cy="77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zWr84tWbFNkVzSzVQgkhsrVXnIHUzZscw2DNLpqlW5V8Cnwljx-d9pwMX7WWlBMuGva5HhBTfOlOI-7QollBtSPEHSP3lbIDToYClOPl2k4xBRHqqxxuRvNF5KiMH2SRJLefv3FfGyU.png" id="274" name="Google Shape;274;p34"/>
          <p:cNvPicPr preferRelativeResize="0"/>
          <p:nvPr/>
        </p:nvPicPr>
        <p:blipFill rotWithShape="1">
          <a:blip r:embed="rId3">
            <a:alphaModFix/>
          </a:blip>
          <a:srcRect b="0" l="0" r="0" t="0"/>
          <a:stretch/>
        </p:blipFill>
        <p:spPr>
          <a:xfrm>
            <a:off x="7502600" y="3938488"/>
            <a:ext cx="1440175" cy="874576"/>
          </a:xfrm>
          <a:prstGeom prst="rect">
            <a:avLst/>
          </a:prstGeom>
          <a:noFill/>
          <a:ln>
            <a:noFill/>
          </a:ln>
        </p:spPr>
      </p:pic>
      <p:sp>
        <p:nvSpPr>
          <p:cNvPr id="275" name="Google Shape;275;p34"/>
          <p:cNvSpPr/>
          <p:nvPr/>
        </p:nvSpPr>
        <p:spPr>
          <a:xfrm>
            <a:off x="4819038" y="1818800"/>
            <a:ext cx="3186600" cy="12777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1600" u="none" cap="none" strike="noStrike">
                <a:solidFill>
                  <a:schemeClr val="accent1"/>
                </a:solidFill>
                <a:latin typeface="Public Sans"/>
                <a:ea typeface="Public Sans"/>
                <a:cs typeface="Public Sans"/>
                <a:sym typeface="Public Sans"/>
              </a:rPr>
              <a:t>Survey</a:t>
            </a:r>
            <a:endParaRPr b="1" i="0" sz="1600" u="none" cap="none" strike="noStrike">
              <a:solidFill>
                <a:schemeClr val="accent1"/>
              </a:solidFill>
              <a:latin typeface="Public Sans"/>
              <a:ea typeface="Public Sans"/>
              <a:cs typeface="Public Sans"/>
              <a:sym typeface="Public Sans"/>
            </a:endParaRPr>
          </a:p>
          <a:p>
            <a:pPr indent="-304800" lvl="0" marL="457200" marR="0" rtl="0" algn="l">
              <a:lnSpc>
                <a:spcPct val="100000"/>
              </a:lnSpc>
              <a:spcBef>
                <a:spcPts val="0"/>
              </a:spcBef>
              <a:spcAft>
                <a:spcPts val="0"/>
              </a:spcAft>
              <a:buClr>
                <a:schemeClr val="accent1"/>
              </a:buClr>
              <a:buSzPts val="1200"/>
              <a:buFont typeface="Public Sans"/>
              <a:buChar char="●"/>
            </a:pPr>
            <a:r>
              <a:rPr lang="en" sz="1200">
                <a:solidFill>
                  <a:schemeClr val="accent1"/>
                </a:solidFill>
                <a:latin typeface="Public Sans"/>
                <a:ea typeface="Public Sans"/>
                <a:cs typeface="Public Sans"/>
                <a:sym typeface="Public Sans"/>
              </a:rPr>
              <a:t>Primary - Shortened</a:t>
            </a:r>
            <a:endParaRPr sz="1200">
              <a:solidFill>
                <a:schemeClr val="accent1"/>
              </a:solidFill>
              <a:latin typeface="Public Sans"/>
              <a:ea typeface="Public Sans"/>
              <a:cs typeface="Public Sans"/>
              <a:sym typeface="Public Sans"/>
            </a:endParaRPr>
          </a:p>
          <a:p>
            <a:pPr indent="-304800" lvl="0" marL="457200" marR="0" rtl="0" algn="l">
              <a:lnSpc>
                <a:spcPct val="100000"/>
              </a:lnSpc>
              <a:spcBef>
                <a:spcPts val="0"/>
              </a:spcBef>
              <a:spcAft>
                <a:spcPts val="0"/>
              </a:spcAft>
              <a:buClr>
                <a:schemeClr val="accent1"/>
              </a:buClr>
              <a:buSzPts val="1200"/>
              <a:buFont typeface="Public Sans"/>
              <a:buChar char="●"/>
            </a:pPr>
            <a:r>
              <a:rPr lang="en" sz="1200">
                <a:solidFill>
                  <a:schemeClr val="accent1"/>
                </a:solidFill>
                <a:latin typeface="Public Sans"/>
                <a:ea typeface="Public Sans"/>
                <a:cs typeface="Public Sans"/>
                <a:sym typeface="Public Sans"/>
              </a:rPr>
              <a:t>Secondary - </a:t>
            </a:r>
            <a:r>
              <a:rPr b="0" i="0" lang="en" sz="1200" u="none" cap="none" strike="noStrike">
                <a:solidFill>
                  <a:schemeClr val="accent1"/>
                </a:solidFill>
                <a:latin typeface="Public Sans"/>
                <a:ea typeface="Public Sans"/>
                <a:cs typeface="Public Sans"/>
                <a:sym typeface="Public Sans"/>
              </a:rPr>
              <a:t>62 questions</a:t>
            </a:r>
            <a:endParaRPr b="0" i="0" sz="1200" u="none" cap="none" strike="noStrike">
              <a:solidFill>
                <a:schemeClr val="accent1"/>
              </a:solidFill>
              <a:latin typeface="Public Sans"/>
              <a:ea typeface="Public Sans"/>
              <a:cs typeface="Public Sans"/>
              <a:sym typeface="Public Sans"/>
            </a:endParaRPr>
          </a:p>
          <a:p>
            <a:pPr indent="-304800" lvl="0" marL="457200" marR="0" rtl="0" algn="l">
              <a:lnSpc>
                <a:spcPct val="100000"/>
              </a:lnSpc>
              <a:spcBef>
                <a:spcPts val="0"/>
              </a:spcBef>
              <a:spcAft>
                <a:spcPts val="0"/>
              </a:spcAft>
              <a:buClr>
                <a:schemeClr val="accent1"/>
              </a:buClr>
              <a:buSzPts val="1200"/>
              <a:buFont typeface="Public Sans"/>
              <a:buChar char="●"/>
            </a:pPr>
            <a:r>
              <a:rPr b="0" i="0" lang="en" sz="1200" u="none" cap="none" strike="noStrike">
                <a:solidFill>
                  <a:schemeClr val="accent1"/>
                </a:solidFill>
                <a:latin typeface="Public Sans"/>
                <a:ea typeface="Public Sans"/>
                <a:cs typeface="Public Sans"/>
                <a:sym typeface="Public Sans"/>
              </a:rPr>
              <a:t>35-50 mins to complete</a:t>
            </a:r>
            <a:endParaRPr b="0" i="0" sz="1200" u="none" cap="none" strike="noStrike">
              <a:solidFill>
                <a:schemeClr val="accent1"/>
              </a:solidFill>
              <a:latin typeface="Public Sans"/>
              <a:ea typeface="Public Sans"/>
              <a:cs typeface="Public Sans"/>
              <a:sym typeface="Public Sans"/>
            </a:endParaRPr>
          </a:p>
        </p:txBody>
      </p:sp>
      <p:sp>
        <p:nvSpPr>
          <p:cNvPr id="276" name="Google Shape;276;p34"/>
          <p:cNvSpPr txBox="1"/>
          <p:nvPr/>
        </p:nvSpPr>
        <p:spPr>
          <a:xfrm>
            <a:off x="1537269" y="3466050"/>
            <a:ext cx="2285400" cy="763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chemeClr val="accent1"/>
                </a:solidFill>
                <a:latin typeface="Roboto"/>
                <a:ea typeface="Roboto"/>
                <a:cs typeface="Roboto"/>
                <a:sym typeface="Roboto"/>
              </a:rPr>
              <a:t>Students complete survey to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0" i="0" lang="en" sz="1000" u="none" cap="none" strike="noStrike">
                <a:solidFill>
                  <a:schemeClr val="accent1"/>
                </a:solidFill>
                <a:latin typeface="Roboto"/>
                <a:ea typeface="Roboto"/>
                <a:cs typeface="Roboto"/>
                <a:sym typeface="Roboto"/>
              </a:rPr>
              <a:t>capture student wellbeing</a:t>
            </a:r>
            <a:endParaRPr b="0" i="0" sz="1400" u="none" cap="none" strike="noStrike">
              <a:solidFill>
                <a:srgbClr val="000000"/>
              </a:solidFill>
              <a:latin typeface="Roboto"/>
              <a:ea typeface="Roboto"/>
              <a:cs typeface="Roboto"/>
              <a:sym typeface="Roboto"/>
            </a:endParaRPr>
          </a:p>
        </p:txBody>
      </p:sp>
      <p:sp>
        <p:nvSpPr>
          <p:cNvPr id="277" name="Google Shape;277;p34"/>
          <p:cNvSpPr/>
          <p:nvPr/>
        </p:nvSpPr>
        <p:spPr>
          <a:xfrm>
            <a:off x="1849569" y="3377538"/>
            <a:ext cx="1660800" cy="3267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i="0" lang="en" sz="1600" u="none" cap="none" strike="noStrike">
                <a:solidFill>
                  <a:schemeClr val="accent1"/>
                </a:solidFill>
                <a:latin typeface="Public Sans"/>
                <a:ea typeface="Public Sans"/>
                <a:cs typeface="Public Sans"/>
                <a:sym typeface="Public Sans"/>
              </a:rPr>
              <a:t>Term </a:t>
            </a:r>
            <a:r>
              <a:rPr b="1" lang="en" sz="1600">
                <a:solidFill>
                  <a:schemeClr val="accent1"/>
                </a:solidFill>
                <a:latin typeface="Public Sans"/>
                <a:ea typeface="Public Sans"/>
                <a:cs typeface="Public Sans"/>
                <a:sym typeface="Public Sans"/>
              </a:rPr>
              <a:t>1</a:t>
            </a:r>
            <a:endParaRPr b="0" i="0" sz="1200" u="none" cap="none" strike="noStrike">
              <a:solidFill>
                <a:schemeClr val="accent1"/>
              </a:solidFill>
              <a:latin typeface="Public Sans"/>
              <a:ea typeface="Public Sans"/>
              <a:cs typeface="Public Sans"/>
              <a:sym typeface="Public Sans"/>
            </a:endParaRPr>
          </a:p>
        </p:txBody>
      </p:sp>
      <p:sp>
        <p:nvSpPr>
          <p:cNvPr id="278" name="Google Shape;278;p34"/>
          <p:cNvSpPr/>
          <p:nvPr/>
        </p:nvSpPr>
        <p:spPr>
          <a:xfrm>
            <a:off x="5575525" y="3377550"/>
            <a:ext cx="1782600" cy="3267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i="0" lang="en" sz="1600" u="none" cap="none" strike="noStrike">
                <a:solidFill>
                  <a:schemeClr val="accent1"/>
                </a:solidFill>
                <a:latin typeface="Public Sans"/>
                <a:ea typeface="Public Sans"/>
                <a:cs typeface="Public Sans"/>
                <a:sym typeface="Public Sans"/>
              </a:rPr>
              <a:t>Term </a:t>
            </a:r>
            <a:r>
              <a:rPr b="1" lang="en" sz="1600">
                <a:solidFill>
                  <a:schemeClr val="accent1"/>
                </a:solidFill>
                <a:latin typeface="Public Sans"/>
                <a:ea typeface="Public Sans"/>
                <a:cs typeface="Public Sans"/>
                <a:sym typeface="Public Sans"/>
              </a:rPr>
              <a:t>2</a:t>
            </a:r>
            <a:r>
              <a:rPr b="1" i="0" lang="en" sz="1600" u="none" cap="none" strike="noStrike">
                <a:solidFill>
                  <a:schemeClr val="accent1"/>
                </a:solidFill>
                <a:latin typeface="Public Sans"/>
                <a:ea typeface="Public Sans"/>
                <a:cs typeface="Public Sans"/>
                <a:sym typeface="Public Sans"/>
              </a:rPr>
              <a:t>/</a:t>
            </a:r>
            <a:r>
              <a:rPr b="1" lang="en" sz="1600">
                <a:solidFill>
                  <a:schemeClr val="accent1"/>
                </a:solidFill>
                <a:latin typeface="Public Sans"/>
                <a:ea typeface="Public Sans"/>
                <a:cs typeface="Public Sans"/>
                <a:sym typeface="Public Sans"/>
              </a:rPr>
              <a:t>Term 3</a:t>
            </a:r>
            <a:endParaRPr b="0" i="0" sz="1200" u="none" cap="none" strike="noStrike">
              <a:solidFill>
                <a:schemeClr val="accent1"/>
              </a:solidFill>
              <a:latin typeface="Public Sans"/>
              <a:ea typeface="Public Sans"/>
              <a:cs typeface="Public Sans"/>
              <a:sym typeface="Public Sans"/>
            </a:endParaRPr>
          </a:p>
        </p:txBody>
      </p:sp>
      <p:sp>
        <p:nvSpPr>
          <p:cNvPr id="279" name="Google Shape;279;p34"/>
          <p:cNvSpPr txBox="1"/>
          <p:nvPr/>
        </p:nvSpPr>
        <p:spPr>
          <a:xfrm>
            <a:off x="5333106" y="3681213"/>
            <a:ext cx="22854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accent1"/>
                </a:solidFill>
                <a:latin typeface="Roboto"/>
                <a:ea typeface="Roboto"/>
                <a:cs typeface="Roboto"/>
                <a:sym typeface="Roboto"/>
              </a:rPr>
              <a:t>Resilience Profile Workshop</a:t>
            </a:r>
            <a:endParaRPr b="0" i="0" sz="1000" u="none" cap="none" strike="noStrike">
              <a:solidFill>
                <a:schemeClr val="accen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accent1"/>
                </a:solidFill>
                <a:latin typeface="Roboto"/>
                <a:ea typeface="Roboto"/>
                <a:cs typeface="Roboto"/>
                <a:sym typeface="Roboto"/>
              </a:rPr>
              <a:t> with the leadership team to unpack findings to inform future directions</a:t>
            </a:r>
            <a:endParaRPr b="0" i="0" sz="1400" u="none" cap="none" strike="noStrike">
              <a:solidFill>
                <a:srgbClr val="000000"/>
              </a:solidFill>
              <a:latin typeface="Roboto"/>
              <a:ea typeface="Roboto"/>
              <a:cs typeface="Roboto"/>
              <a:sym typeface="Roboto"/>
            </a:endParaRPr>
          </a:p>
        </p:txBody>
      </p:sp>
      <p:cxnSp>
        <p:nvCxnSpPr>
          <p:cNvPr id="280" name="Google Shape;280;p34"/>
          <p:cNvCxnSpPr/>
          <p:nvPr/>
        </p:nvCxnSpPr>
        <p:spPr>
          <a:xfrm>
            <a:off x="3657600" y="3581400"/>
            <a:ext cx="1752600" cy="0"/>
          </a:xfrm>
          <a:prstGeom prst="straightConnector1">
            <a:avLst/>
          </a:prstGeom>
          <a:noFill/>
          <a:ln cap="flat" cmpd="sng" w="38100">
            <a:solidFill>
              <a:schemeClr val="accent1"/>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nvSpPr>
        <p:spPr>
          <a:xfrm>
            <a:off x="411475" y="411475"/>
            <a:ext cx="8321100" cy="40731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000000"/>
              </a:buClr>
              <a:buSzPts val="7900"/>
              <a:buFont typeface="Arial"/>
              <a:buNone/>
            </a:pPr>
            <a:r>
              <a:rPr b="1" lang="en" sz="7900">
                <a:solidFill>
                  <a:schemeClr val="accent1"/>
                </a:solidFill>
                <a:latin typeface="Public Sans"/>
                <a:ea typeface="Public Sans"/>
                <a:cs typeface="Public Sans"/>
                <a:sym typeface="Public Sans"/>
              </a:rPr>
              <a:t>Beyond the Classroom</a:t>
            </a:r>
            <a:endParaRPr b="1" i="0" sz="7900" u="none" cap="none" strike="noStrike">
              <a:solidFill>
                <a:schemeClr val="accent1"/>
              </a:solidFill>
              <a:latin typeface="Public Sans"/>
              <a:ea typeface="Public Sans"/>
              <a:cs typeface="Public Sans"/>
              <a:sym typeface="Public Sans"/>
            </a:endParaRPr>
          </a:p>
        </p:txBody>
      </p:sp>
      <p:pic>
        <p:nvPicPr>
          <p:cNvPr id="286" name="Google Shape;286;p35"/>
          <p:cNvPicPr preferRelativeResize="0"/>
          <p:nvPr/>
        </p:nvPicPr>
        <p:blipFill rotWithShape="1">
          <a:blip r:embed="rId3">
            <a:alphaModFix/>
          </a:blip>
          <a:srcRect b="0" l="0" r="0" t="0"/>
          <a:stretch/>
        </p:blipFill>
        <p:spPr>
          <a:xfrm>
            <a:off x="453500" y="3781739"/>
            <a:ext cx="2568998" cy="3949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8"/>
          <p:cNvSpPr txBox="1"/>
          <p:nvPr/>
        </p:nvSpPr>
        <p:spPr>
          <a:xfrm>
            <a:off x="437750" y="2973700"/>
            <a:ext cx="7694100" cy="1260600"/>
          </a:xfrm>
          <a:prstGeom prst="rect">
            <a:avLst/>
          </a:prstGeom>
          <a:noFill/>
          <a:ln>
            <a:noFill/>
          </a:ln>
        </p:spPr>
        <p:txBody>
          <a:bodyPr anchorCtr="0" anchor="t" bIns="0" lIns="0" spcFirstLastPara="1" rIns="0" wrap="square" tIns="0">
            <a:noAutofit/>
          </a:bodyPr>
          <a:lstStyle/>
          <a:p>
            <a:pPr indent="0" lvl="0" marL="0" marR="0" rtl="0" algn="l">
              <a:lnSpc>
                <a:spcPct val="85000"/>
              </a:lnSpc>
              <a:spcBef>
                <a:spcPts val="0"/>
              </a:spcBef>
              <a:spcAft>
                <a:spcPts val="0"/>
              </a:spcAft>
              <a:buClr>
                <a:srgbClr val="000000"/>
              </a:buClr>
              <a:buSzPts val="2200"/>
              <a:buFont typeface="Arial"/>
              <a:buNone/>
            </a:pPr>
            <a:r>
              <a:rPr b="1" lang="en" sz="3200">
                <a:solidFill>
                  <a:schemeClr val="accent1"/>
                </a:solidFill>
                <a:latin typeface="Public Sans"/>
                <a:ea typeface="Public Sans"/>
                <a:cs typeface="Public Sans"/>
                <a:sym typeface="Public Sans"/>
              </a:rPr>
              <a:t>Welcome to your Partnership Program</a:t>
            </a:r>
            <a:endParaRPr b="1" sz="3200">
              <a:solidFill>
                <a:schemeClr val="accent1"/>
              </a:solidFill>
              <a:latin typeface="Public Sans"/>
              <a:ea typeface="Public Sans"/>
              <a:cs typeface="Public Sans"/>
              <a:sym typeface="Public Sans"/>
            </a:endParaRPr>
          </a:p>
          <a:p>
            <a:pPr indent="0" lvl="0" marL="0" marR="0" rtl="0" algn="l">
              <a:lnSpc>
                <a:spcPct val="85000"/>
              </a:lnSpc>
              <a:spcBef>
                <a:spcPts val="0"/>
              </a:spcBef>
              <a:spcAft>
                <a:spcPts val="0"/>
              </a:spcAft>
              <a:buClr>
                <a:srgbClr val="000000"/>
              </a:buClr>
              <a:buSzPts val="2200"/>
              <a:buFont typeface="Arial"/>
              <a:buNone/>
            </a:pPr>
            <a:r>
              <a:t/>
            </a:r>
            <a:endParaRPr b="1" sz="2600">
              <a:solidFill>
                <a:schemeClr val="accent1"/>
              </a:solidFill>
              <a:latin typeface="Public Sans"/>
              <a:ea typeface="Public Sans"/>
              <a:cs typeface="Public Sans"/>
              <a:sym typeface="Public Sans"/>
            </a:endParaRPr>
          </a:p>
          <a:p>
            <a:pPr indent="0" lvl="0" marL="0" marR="0" rtl="0" algn="l">
              <a:lnSpc>
                <a:spcPct val="85000"/>
              </a:lnSpc>
              <a:spcBef>
                <a:spcPts val="0"/>
              </a:spcBef>
              <a:spcAft>
                <a:spcPts val="0"/>
              </a:spcAft>
              <a:buClr>
                <a:srgbClr val="000000"/>
              </a:buClr>
              <a:buSzPts val="2200"/>
              <a:buFont typeface="Arial"/>
              <a:buNone/>
            </a:pPr>
            <a:r>
              <a:rPr b="1" lang="en" sz="1800">
                <a:solidFill>
                  <a:schemeClr val="accent1"/>
                </a:solidFill>
                <a:latin typeface="Public Sans"/>
                <a:ea typeface="Public Sans"/>
                <a:cs typeface="Public Sans"/>
                <a:sym typeface="Public Sans"/>
              </a:rPr>
              <a:t>INSPIRE </a:t>
            </a:r>
            <a:r>
              <a:rPr b="1" lang="en" sz="1800">
                <a:solidFill>
                  <a:schemeClr val="lt1"/>
                </a:solidFill>
                <a:latin typeface="Public Sans"/>
                <a:ea typeface="Public Sans"/>
                <a:cs typeface="Public Sans"/>
                <a:sym typeface="Public Sans"/>
              </a:rPr>
              <a:t>+ </a:t>
            </a:r>
            <a:r>
              <a:rPr b="1" lang="en" sz="1800">
                <a:solidFill>
                  <a:schemeClr val="accent4"/>
                </a:solidFill>
                <a:latin typeface="Public Sans"/>
                <a:ea typeface="Public Sans"/>
                <a:cs typeface="Public Sans"/>
                <a:sym typeface="Public Sans"/>
              </a:rPr>
              <a:t>ENGAGE</a:t>
            </a:r>
            <a:endParaRPr b="1" sz="1800">
              <a:solidFill>
                <a:schemeClr val="accent4"/>
              </a:solidFill>
              <a:latin typeface="Public Sans"/>
              <a:ea typeface="Public Sans"/>
              <a:cs typeface="Public Sans"/>
              <a:sym typeface="Public Sans"/>
            </a:endParaRPr>
          </a:p>
          <a:p>
            <a:pPr indent="0" lvl="0" marL="0" marR="0" rtl="0" algn="l">
              <a:lnSpc>
                <a:spcPct val="85000"/>
              </a:lnSpc>
              <a:spcBef>
                <a:spcPts val="2000"/>
              </a:spcBef>
              <a:spcAft>
                <a:spcPts val="500"/>
              </a:spcAft>
              <a:buClr>
                <a:srgbClr val="000000"/>
              </a:buClr>
              <a:buSzPts val="1100"/>
              <a:buFont typeface="Arial"/>
              <a:buNone/>
            </a:pPr>
            <a:r>
              <a:t/>
            </a:r>
            <a:endParaRPr b="0" i="0" sz="1100" u="none" cap="none" strike="noStrike">
              <a:solidFill>
                <a:srgbClr val="FFFFFF"/>
              </a:solidFill>
              <a:latin typeface="Public Sans"/>
              <a:ea typeface="Public Sans"/>
              <a:cs typeface="Public Sans"/>
              <a:sym typeface="Public Sans"/>
            </a:endParaRPr>
          </a:p>
        </p:txBody>
      </p:sp>
      <p:pic>
        <p:nvPicPr>
          <p:cNvPr id="62" name="Google Shape;62;p18"/>
          <p:cNvPicPr preferRelativeResize="0"/>
          <p:nvPr/>
        </p:nvPicPr>
        <p:blipFill rotWithShape="1">
          <a:blip r:embed="rId3">
            <a:alphaModFix/>
          </a:blip>
          <a:srcRect b="0" l="0" r="0" t="0"/>
          <a:stretch/>
        </p:blipFill>
        <p:spPr>
          <a:xfrm>
            <a:off x="411475" y="411475"/>
            <a:ext cx="5250289" cy="2257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6"/>
          <p:cNvSpPr txBox="1"/>
          <p:nvPr/>
        </p:nvSpPr>
        <p:spPr>
          <a:xfrm>
            <a:off x="411474" y="515924"/>
            <a:ext cx="1101300" cy="1230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Public Sans"/>
              <a:buNone/>
            </a:pPr>
            <a:r>
              <a:rPr b="1" i="0" lang="en" sz="800" u="none" cap="none" strike="noStrike">
                <a:solidFill>
                  <a:srgbClr val="FFFFFF"/>
                </a:solidFill>
                <a:latin typeface="Public Sans"/>
                <a:ea typeface="Public Sans"/>
                <a:cs typeface="Public Sans"/>
                <a:sym typeface="Public Sans"/>
              </a:rPr>
              <a:t>TRP CURRICULUM</a:t>
            </a:r>
            <a:endParaRPr b="0" i="0" sz="1400" u="none" cap="none" strike="noStrike">
              <a:solidFill>
                <a:srgbClr val="000000"/>
              </a:solidFill>
              <a:latin typeface="Arial"/>
              <a:ea typeface="Arial"/>
              <a:cs typeface="Arial"/>
              <a:sym typeface="Arial"/>
            </a:endParaRPr>
          </a:p>
        </p:txBody>
      </p:sp>
      <p:sp>
        <p:nvSpPr>
          <p:cNvPr id="292" name="Google Shape;292;p36"/>
          <p:cNvSpPr txBox="1"/>
          <p:nvPr/>
        </p:nvSpPr>
        <p:spPr>
          <a:xfrm>
            <a:off x="304800" y="838200"/>
            <a:ext cx="8321100" cy="143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4000"/>
              <a:buFont typeface="Public Sans"/>
              <a:buNone/>
            </a:pPr>
            <a:r>
              <a:rPr b="1" i="0" lang="en" sz="4500" u="none" cap="none" strike="noStrike">
                <a:solidFill>
                  <a:schemeClr val="accent4"/>
                </a:solidFill>
                <a:latin typeface="Public Sans"/>
                <a:ea typeface="Public Sans"/>
                <a:cs typeface="Public Sans"/>
                <a:sym typeface="Public Sans"/>
              </a:rPr>
              <a:t>Beyond the Classroom</a:t>
            </a:r>
            <a:endParaRPr b="0" i="0" sz="4500" u="none" cap="none" strike="noStrike">
              <a:solidFill>
                <a:schemeClr val="accent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4000"/>
              <a:buFont typeface="Public Sans Thin"/>
              <a:buNone/>
            </a:pPr>
            <a:r>
              <a:t/>
            </a:r>
            <a:endParaRPr b="1" i="0" sz="4000" u="none" cap="none" strike="noStrike">
              <a:solidFill>
                <a:schemeClr val="accent1"/>
              </a:solidFill>
              <a:latin typeface="Public Sans"/>
              <a:ea typeface="Public Sans"/>
              <a:cs typeface="Public Sans"/>
              <a:sym typeface="Public Sans"/>
            </a:endParaRPr>
          </a:p>
        </p:txBody>
      </p:sp>
      <p:sp>
        <p:nvSpPr>
          <p:cNvPr id="293" name="Google Shape;293;p36"/>
          <p:cNvSpPr/>
          <p:nvPr/>
        </p:nvSpPr>
        <p:spPr>
          <a:xfrm>
            <a:off x="-201500" y="411474"/>
            <a:ext cx="15357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6"/>
          <p:cNvSpPr txBox="1"/>
          <p:nvPr/>
        </p:nvSpPr>
        <p:spPr>
          <a:xfrm>
            <a:off x="100075" y="420925"/>
            <a:ext cx="3000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Public Sans"/>
                <a:ea typeface="Public Sans"/>
                <a:cs typeface="Public Sans"/>
                <a:sym typeface="Public Sans"/>
              </a:rPr>
              <a:t>ENGAGE</a:t>
            </a:r>
            <a:endParaRPr b="0" i="0" sz="1400" u="none" cap="none" strike="noStrike">
              <a:solidFill>
                <a:schemeClr val="dk1"/>
              </a:solidFill>
              <a:latin typeface="Arial"/>
              <a:ea typeface="Arial"/>
              <a:cs typeface="Arial"/>
              <a:sym typeface="Arial"/>
            </a:endParaRPr>
          </a:p>
        </p:txBody>
      </p:sp>
      <p:grpSp>
        <p:nvGrpSpPr>
          <p:cNvPr id="295" name="Google Shape;295;p36"/>
          <p:cNvGrpSpPr/>
          <p:nvPr/>
        </p:nvGrpSpPr>
        <p:grpSpPr>
          <a:xfrm>
            <a:off x="609387" y="2171002"/>
            <a:ext cx="1503061" cy="1791398"/>
            <a:chOff x="152400" y="2112264"/>
            <a:chExt cx="1676400" cy="2154936"/>
          </a:xfrm>
        </p:grpSpPr>
        <p:sp>
          <p:nvSpPr>
            <p:cNvPr id="296" name="Google Shape;296;p36"/>
            <p:cNvSpPr/>
            <p:nvPr/>
          </p:nvSpPr>
          <p:spPr>
            <a:xfrm>
              <a:off x="152400" y="3581400"/>
              <a:ext cx="1673400" cy="685800"/>
            </a:xfrm>
            <a:prstGeom prst="roundRect">
              <a:avLst>
                <a:gd fmla="val 16667" name="adj"/>
              </a:avLst>
            </a:prstGeom>
            <a:solidFill>
              <a:srgbClr val="DC0451">
                <a:alpha val="784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i="0" lang="en" sz="1300" u="none" cap="none" strike="noStrike">
                  <a:solidFill>
                    <a:schemeClr val="accent6"/>
                  </a:solidFill>
                  <a:latin typeface="Public Sans"/>
                  <a:ea typeface="Public Sans"/>
                  <a:cs typeface="Public Sans"/>
                  <a:sym typeface="Public Sans"/>
                </a:rPr>
                <a:t>G</a:t>
              </a:r>
              <a:r>
                <a:rPr b="1" i="0" lang="en" sz="1300" u="none" cap="none" strike="noStrike">
                  <a:solidFill>
                    <a:schemeClr val="accent4"/>
                  </a:solidFill>
                  <a:latin typeface="Public Sans"/>
                  <a:ea typeface="Public Sans"/>
                  <a:cs typeface="Public Sans"/>
                  <a:sym typeface="Public Sans"/>
                </a:rPr>
                <a:t>E</a:t>
              </a:r>
              <a:r>
                <a:rPr b="1" i="0" lang="en" sz="1300" u="none" cap="none" strike="noStrike">
                  <a:solidFill>
                    <a:schemeClr val="accent5"/>
                  </a:solidFill>
                  <a:latin typeface="Public Sans"/>
                  <a:ea typeface="Public Sans"/>
                  <a:cs typeface="Public Sans"/>
                  <a:sym typeface="Public Sans"/>
                </a:rPr>
                <a:t>M</a:t>
              </a:r>
              <a:r>
                <a:rPr b="1" i="0" lang="en" sz="1300" u="none" cap="none" strike="noStrike">
                  <a:solidFill>
                    <a:schemeClr val="accent2"/>
                  </a:solidFill>
                  <a:latin typeface="Public Sans"/>
                  <a:ea typeface="Public Sans"/>
                  <a:cs typeface="Public Sans"/>
                  <a:sym typeface="Public Sans"/>
                </a:rPr>
                <a:t> Chats </a:t>
              </a:r>
              <a:endParaRPr b="0" i="0" sz="1300" u="none" cap="none" strike="noStrike">
                <a:solidFill>
                  <a:schemeClr val="accent2"/>
                </a:solidFill>
                <a:latin typeface="Public Sans"/>
                <a:ea typeface="Public Sans"/>
                <a:cs typeface="Public Sans"/>
                <a:sym typeface="Public Sans"/>
              </a:endParaRPr>
            </a:p>
          </p:txBody>
        </p:sp>
        <p:pic>
          <p:nvPicPr>
            <p:cNvPr descr="Fgc25T_QSFNq7fiDa3Rk8YlHDw_z3e6zb6cKi7s4eLayqHwf8yfUkL-S55XGI-zaR1t91XRAV4dsbNSPJTqmO3zuP6SuaD-D97u0TWY81E9FFug3xeB7UsWjsuOjkNZEZZjDLjrDMkI.png" id="297" name="Google Shape;297;p36"/>
            <p:cNvPicPr preferRelativeResize="0"/>
            <p:nvPr/>
          </p:nvPicPr>
          <p:blipFill rotWithShape="1">
            <a:blip r:embed="rId3">
              <a:alphaModFix/>
            </a:blip>
            <a:srcRect b="0" l="0" r="0" t="6270"/>
            <a:stretch/>
          </p:blipFill>
          <p:spPr>
            <a:xfrm>
              <a:off x="152400" y="2112264"/>
              <a:ext cx="1676400" cy="1615042"/>
            </a:xfrm>
            <a:prstGeom prst="rect">
              <a:avLst/>
            </a:prstGeom>
            <a:noFill/>
            <a:ln>
              <a:noFill/>
            </a:ln>
          </p:spPr>
        </p:pic>
      </p:grpSp>
      <p:grpSp>
        <p:nvGrpSpPr>
          <p:cNvPr id="298" name="Google Shape;298;p36"/>
          <p:cNvGrpSpPr/>
          <p:nvPr/>
        </p:nvGrpSpPr>
        <p:grpSpPr>
          <a:xfrm>
            <a:off x="7034243" y="2131341"/>
            <a:ext cx="1500370" cy="1831059"/>
            <a:chOff x="7318200" y="2064555"/>
            <a:chExt cx="1673400" cy="2202645"/>
          </a:xfrm>
        </p:grpSpPr>
        <p:sp>
          <p:nvSpPr>
            <p:cNvPr id="299" name="Google Shape;299;p36"/>
            <p:cNvSpPr/>
            <p:nvPr/>
          </p:nvSpPr>
          <p:spPr>
            <a:xfrm>
              <a:off x="7318200" y="3581400"/>
              <a:ext cx="1673400" cy="685800"/>
            </a:xfrm>
            <a:prstGeom prst="roundRect">
              <a:avLst>
                <a:gd fmla="val 16667" name="adj"/>
              </a:avLst>
            </a:prstGeom>
            <a:solidFill>
              <a:srgbClr val="DC0451">
                <a:alpha val="784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lang="en" sz="1300">
                  <a:solidFill>
                    <a:srgbClr val="DC0151"/>
                  </a:solidFill>
                  <a:latin typeface="Public Sans"/>
                  <a:ea typeface="Public Sans"/>
                  <a:cs typeface="Public Sans"/>
                  <a:sym typeface="Public Sans"/>
                </a:rPr>
                <a:t>Podcast</a:t>
              </a:r>
              <a:endParaRPr b="0" i="0" sz="1300" u="none" cap="none" strike="noStrike">
                <a:solidFill>
                  <a:srgbClr val="DC0151"/>
                </a:solidFill>
                <a:latin typeface="Public Sans"/>
                <a:ea typeface="Public Sans"/>
                <a:cs typeface="Public Sans"/>
                <a:sym typeface="Public Sans"/>
              </a:endParaRPr>
            </a:p>
          </p:txBody>
        </p:sp>
        <p:pic>
          <p:nvPicPr>
            <p:cNvPr id="300" name="Google Shape;300;p36"/>
            <p:cNvPicPr preferRelativeResize="0"/>
            <p:nvPr/>
          </p:nvPicPr>
          <p:blipFill rotWithShape="1">
            <a:blip r:embed="rId4">
              <a:alphaModFix/>
            </a:blip>
            <a:srcRect b="0" l="0" r="0" t="0"/>
            <a:stretch/>
          </p:blipFill>
          <p:spPr>
            <a:xfrm>
              <a:off x="7321200" y="2064555"/>
              <a:ext cx="1657778" cy="1662751"/>
            </a:xfrm>
            <a:prstGeom prst="rect">
              <a:avLst/>
            </a:prstGeom>
            <a:noFill/>
            <a:ln>
              <a:noFill/>
            </a:ln>
          </p:spPr>
        </p:pic>
      </p:grpSp>
      <p:grpSp>
        <p:nvGrpSpPr>
          <p:cNvPr id="301" name="Google Shape;301;p36"/>
          <p:cNvGrpSpPr/>
          <p:nvPr/>
        </p:nvGrpSpPr>
        <p:grpSpPr>
          <a:xfrm>
            <a:off x="3832027" y="2084521"/>
            <a:ext cx="1502436" cy="1877879"/>
            <a:chOff x="3770400" y="2008233"/>
            <a:chExt cx="1675704" cy="2258967"/>
          </a:xfrm>
        </p:grpSpPr>
        <p:sp>
          <p:nvSpPr>
            <p:cNvPr id="302" name="Google Shape;302;p36"/>
            <p:cNvSpPr/>
            <p:nvPr/>
          </p:nvSpPr>
          <p:spPr>
            <a:xfrm>
              <a:off x="3770400" y="3581400"/>
              <a:ext cx="1673400" cy="685800"/>
            </a:xfrm>
            <a:prstGeom prst="roundRect">
              <a:avLst>
                <a:gd fmla="val 16667" name="adj"/>
              </a:avLst>
            </a:prstGeom>
            <a:solidFill>
              <a:srgbClr val="DC0451">
                <a:alpha val="784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lang="en" sz="1300">
                  <a:solidFill>
                    <a:srgbClr val="DC0151"/>
                  </a:solidFill>
                  <a:latin typeface="Public Sans"/>
                  <a:ea typeface="Public Sans"/>
                  <a:cs typeface="Public Sans"/>
                  <a:sym typeface="Public Sans"/>
                </a:rPr>
                <a:t>Take It Home</a:t>
              </a:r>
              <a:endParaRPr b="0" i="0" sz="1300" u="none" cap="none" strike="noStrike">
                <a:solidFill>
                  <a:srgbClr val="DC0151"/>
                </a:solidFill>
                <a:latin typeface="Public Sans"/>
                <a:ea typeface="Public Sans"/>
                <a:cs typeface="Public Sans"/>
                <a:sym typeface="Public Sans"/>
              </a:endParaRPr>
            </a:p>
          </p:txBody>
        </p:sp>
        <p:pic>
          <p:nvPicPr>
            <p:cNvPr id="303" name="Google Shape;303;p36"/>
            <p:cNvPicPr preferRelativeResize="0"/>
            <p:nvPr/>
          </p:nvPicPr>
          <p:blipFill rotWithShape="1">
            <a:blip r:embed="rId5">
              <a:alphaModFix/>
            </a:blip>
            <a:srcRect b="25589" l="0" r="2931" t="0"/>
            <a:stretch/>
          </p:blipFill>
          <p:spPr>
            <a:xfrm>
              <a:off x="3791040" y="2008233"/>
              <a:ext cx="1655064" cy="1719073"/>
            </a:xfrm>
            <a:prstGeom prst="rect">
              <a:avLst/>
            </a:prstGeom>
            <a:noFill/>
            <a:ln>
              <a:noFill/>
            </a:ln>
          </p:spPr>
        </p:pic>
      </p:grpSp>
      <p:grpSp>
        <p:nvGrpSpPr>
          <p:cNvPr id="304" name="Google Shape;304;p36"/>
          <p:cNvGrpSpPr/>
          <p:nvPr/>
        </p:nvGrpSpPr>
        <p:grpSpPr>
          <a:xfrm>
            <a:off x="5433136" y="2145332"/>
            <a:ext cx="1500370" cy="1817068"/>
            <a:chOff x="5579400" y="2081385"/>
            <a:chExt cx="1673400" cy="2185815"/>
          </a:xfrm>
        </p:grpSpPr>
        <p:sp>
          <p:nvSpPr>
            <p:cNvPr id="305" name="Google Shape;305;p36"/>
            <p:cNvSpPr/>
            <p:nvPr/>
          </p:nvSpPr>
          <p:spPr>
            <a:xfrm>
              <a:off x="5579400" y="3581400"/>
              <a:ext cx="1673400" cy="685800"/>
            </a:xfrm>
            <a:prstGeom prst="roundRect">
              <a:avLst>
                <a:gd fmla="val 16667" name="adj"/>
              </a:avLst>
            </a:prstGeom>
            <a:solidFill>
              <a:srgbClr val="DC0451">
                <a:alpha val="784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lang="en" sz="1300">
                  <a:solidFill>
                    <a:srgbClr val="DC0151"/>
                  </a:solidFill>
                  <a:latin typeface="Public Sans"/>
                  <a:ea typeface="Public Sans"/>
                  <a:cs typeface="Public Sans"/>
                  <a:sym typeface="Public Sans"/>
                </a:rPr>
                <a:t>TRP@HOME</a:t>
              </a:r>
              <a:endParaRPr b="0" i="0" sz="1300" u="none" cap="none" strike="noStrike">
                <a:solidFill>
                  <a:srgbClr val="DC0151"/>
                </a:solidFill>
                <a:latin typeface="Public Sans"/>
                <a:ea typeface="Public Sans"/>
                <a:cs typeface="Public Sans"/>
                <a:sym typeface="Public Sans"/>
              </a:endParaRPr>
            </a:p>
          </p:txBody>
        </p:sp>
        <p:pic>
          <p:nvPicPr>
            <p:cNvPr id="306" name="Google Shape;306;p36"/>
            <p:cNvPicPr preferRelativeResize="0"/>
            <p:nvPr/>
          </p:nvPicPr>
          <p:blipFill rotWithShape="1">
            <a:blip r:embed="rId6">
              <a:alphaModFix/>
            </a:blip>
            <a:srcRect b="0" l="0" r="2997" t="0"/>
            <a:stretch/>
          </p:blipFill>
          <p:spPr>
            <a:xfrm>
              <a:off x="5583938" y="2081385"/>
              <a:ext cx="1655063" cy="1645921"/>
            </a:xfrm>
            <a:prstGeom prst="rect">
              <a:avLst/>
            </a:prstGeom>
            <a:noFill/>
            <a:ln>
              <a:noFill/>
            </a:ln>
          </p:spPr>
        </p:pic>
      </p:grpSp>
      <p:grpSp>
        <p:nvGrpSpPr>
          <p:cNvPr id="307" name="Google Shape;307;p36"/>
          <p:cNvGrpSpPr/>
          <p:nvPr/>
        </p:nvGrpSpPr>
        <p:grpSpPr>
          <a:xfrm>
            <a:off x="2213187" y="2130130"/>
            <a:ext cx="1504416" cy="1832270"/>
            <a:chOff x="1961400" y="2063097"/>
            <a:chExt cx="1677912" cy="2204103"/>
          </a:xfrm>
        </p:grpSpPr>
        <p:sp>
          <p:nvSpPr>
            <p:cNvPr id="308" name="Google Shape;308;p36"/>
            <p:cNvSpPr/>
            <p:nvPr/>
          </p:nvSpPr>
          <p:spPr>
            <a:xfrm>
              <a:off x="1961400" y="3581400"/>
              <a:ext cx="1673400" cy="685800"/>
            </a:xfrm>
            <a:prstGeom prst="roundRect">
              <a:avLst>
                <a:gd fmla="val 16667" name="adj"/>
              </a:avLst>
            </a:prstGeom>
            <a:solidFill>
              <a:srgbClr val="DC0451">
                <a:alpha val="784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lang="en" sz="1300">
                  <a:solidFill>
                    <a:srgbClr val="DC0151"/>
                  </a:solidFill>
                  <a:latin typeface="Public Sans"/>
                  <a:ea typeface="Public Sans"/>
                  <a:cs typeface="Public Sans"/>
                  <a:sym typeface="Public Sans"/>
                </a:rPr>
                <a:t>Newsletters</a:t>
              </a:r>
              <a:endParaRPr b="0" i="0" sz="1300" u="none" cap="none" strike="noStrike">
                <a:solidFill>
                  <a:srgbClr val="DC0151"/>
                </a:solidFill>
                <a:latin typeface="Public Sans"/>
                <a:ea typeface="Public Sans"/>
                <a:cs typeface="Public Sans"/>
                <a:sym typeface="Public Sans"/>
              </a:endParaRPr>
            </a:p>
          </p:txBody>
        </p:sp>
        <p:pic>
          <p:nvPicPr>
            <p:cNvPr id="309" name="Google Shape;309;p36"/>
            <p:cNvPicPr preferRelativeResize="0"/>
            <p:nvPr/>
          </p:nvPicPr>
          <p:blipFill rotWithShape="1">
            <a:blip r:embed="rId7">
              <a:alphaModFix/>
            </a:blip>
            <a:srcRect b="12064" l="0" r="10" t="0"/>
            <a:stretch/>
          </p:blipFill>
          <p:spPr>
            <a:xfrm>
              <a:off x="1965960" y="2063097"/>
              <a:ext cx="1673352" cy="1664209"/>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txBox="1"/>
          <p:nvPr/>
        </p:nvSpPr>
        <p:spPr>
          <a:xfrm>
            <a:off x="450099" y="1901649"/>
            <a:ext cx="7272600" cy="968100"/>
          </a:xfrm>
          <a:prstGeom prst="rect">
            <a:avLst/>
          </a:prstGeom>
          <a:noFill/>
          <a:ln>
            <a:noFill/>
          </a:ln>
        </p:spPr>
        <p:txBody>
          <a:bodyPr anchorCtr="0" anchor="ctr" bIns="0" lIns="0" spcFirstLastPara="1" rIns="0" wrap="square" tIns="0">
            <a:spAutoFit/>
          </a:bodyPr>
          <a:lstStyle/>
          <a:p>
            <a:pPr indent="0" lvl="0" marL="0" marR="0" rtl="0" algn="l">
              <a:lnSpc>
                <a:spcPct val="85000"/>
              </a:lnSpc>
              <a:spcBef>
                <a:spcPts val="0"/>
              </a:spcBef>
              <a:spcAft>
                <a:spcPts val="0"/>
              </a:spcAft>
              <a:buClr>
                <a:schemeClr val="accent1"/>
              </a:buClr>
              <a:buSzPts val="5600"/>
              <a:buFont typeface="Public Sans"/>
              <a:buNone/>
            </a:pPr>
            <a:r>
              <a:rPr b="1" lang="en" sz="7400">
                <a:solidFill>
                  <a:schemeClr val="accent1"/>
                </a:solidFill>
                <a:latin typeface="Public Sans"/>
                <a:ea typeface="Public Sans"/>
                <a:cs typeface="Public Sans"/>
                <a:sym typeface="Public Sans"/>
              </a:rPr>
              <a:t>Implementation</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8"/>
          <p:cNvSpPr/>
          <p:nvPr/>
        </p:nvSpPr>
        <p:spPr>
          <a:xfrm>
            <a:off x="533400" y="1981200"/>
            <a:ext cx="3962400" cy="381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2000">
                <a:solidFill>
                  <a:schemeClr val="lt1"/>
                </a:solidFill>
                <a:latin typeface="Public Sans"/>
                <a:ea typeface="Public Sans"/>
                <a:cs typeface="Public Sans"/>
                <a:sym typeface="Public Sans"/>
              </a:rPr>
              <a:t>School</a:t>
            </a:r>
            <a:endParaRPr b="1" sz="2000">
              <a:solidFill>
                <a:schemeClr val="lt1"/>
              </a:solidFill>
              <a:latin typeface="Public Sans"/>
              <a:ea typeface="Public Sans"/>
              <a:cs typeface="Public Sans"/>
              <a:sym typeface="Public Sans"/>
            </a:endParaRPr>
          </a:p>
        </p:txBody>
      </p:sp>
      <p:sp>
        <p:nvSpPr>
          <p:cNvPr id="320" name="Google Shape;320;p38"/>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lang="en" sz="800">
                <a:solidFill>
                  <a:schemeClr val="lt1"/>
                </a:solidFill>
                <a:latin typeface="Public Sans"/>
                <a:ea typeface="Public Sans"/>
                <a:cs typeface="Public Sans"/>
                <a:sym typeface="Public Sans"/>
              </a:rPr>
              <a:t>IMPLEMENTATION</a:t>
            </a:r>
            <a:endParaRPr b="0" i="0" sz="1400" u="none" cap="none" strike="noStrike">
              <a:solidFill>
                <a:schemeClr val="dk1"/>
              </a:solidFill>
              <a:latin typeface="Arial"/>
              <a:ea typeface="Arial"/>
              <a:cs typeface="Arial"/>
              <a:sym typeface="Arial"/>
            </a:endParaRPr>
          </a:p>
        </p:txBody>
      </p:sp>
      <p:sp>
        <p:nvSpPr>
          <p:cNvPr id="321" name="Google Shape;321;p38"/>
          <p:cNvSpPr txBox="1"/>
          <p:nvPr/>
        </p:nvSpPr>
        <p:spPr>
          <a:xfrm>
            <a:off x="457200" y="723000"/>
            <a:ext cx="5715000" cy="877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4500">
                <a:solidFill>
                  <a:schemeClr val="accent1"/>
                </a:solidFill>
                <a:latin typeface="Public Sans"/>
                <a:ea typeface="Public Sans"/>
                <a:cs typeface="Public Sans"/>
                <a:sym typeface="Public Sans"/>
              </a:rPr>
              <a:t>TRP Ambassador</a:t>
            </a:r>
            <a:endParaRPr/>
          </a:p>
        </p:txBody>
      </p:sp>
      <p:sp>
        <p:nvSpPr>
          <p:cNvPr id="322" name="Google Shape;322;p38"/>
          <p:cNvSpPr txBox="1"/>
          <p:nvPr/>
        </p:nvSpPr>
        <p:spPr>
          <a:xfrm>
            <a:off x="381000" y="2437800"/>
            <a:ext cx="3429000" cy="1143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accent1"/>
              </a:buClr>
              <a:buSzPts val="1400"/>
              <a:buFont typeface="Public Sans"/>
              <a:buChar char="●"/>
            </a:pPr>
            <a:r>
              <a:rPr lang="en">
                <a:solidFill>
                  <a:schemeClr val="accent1"/>
                </a:solidFill>
                <a:latin typeface="Public Sans"/>
                <a:ea typeface="Public Sans"/>
                <a:cs typeface="Public Sans"/>
                <a:sym typeface="Public Sans"/>
              </a:rPr>
              <a:t>Be your school’s</a:t>
            </a:r>
            <a:r>
              <a:rPr b="1" lang="en">
                <a:solidFill>
                  <a:schemeClr val="accent1"/>
                </a:solidFill>
                <a:latin typeface="Public Sans"/>
                <a:ea typeface="Public Sans"/>
                <a:cs typeface="Public Sans"/>
                <a:sym typeface="Public Sans"/>
              </a:rPr>
              <a:t> key contact</a:t>
            </a:r>
            <a:endParaRPr b="1">
              <a:solidFill>
                <a:schemeClr val="accent1"/>
              </a:solidFill>
              <a:latin typeface="Public Sans"/>
              <a:ea typeface="Public Sans"/>
              <a:cs typeface="Public Sans"/>
              <a:sym typeface="Public Sans"/>
            </a:endParaRPr>
          </a:p>
          <a:p>
            <a:pPr indent="-317500" lvl="0" marL="457200" rtl="0" algn="l">
              <a:lnSpc>
                <a:spcPct val="115000"/>
              </a:lnSpc>
              <a:spcBef>
                <a:spcPts val="0"/>
              </a:spcBef>
              <a:spcAft>
                <a:spcPts val="0"/>
              </a:spcAft>
              <a:buClr>
                <a:schemeClr val="accent1"/>
              </a:buClr>
              <a:buSzPts val="1400"/>
              <a:buFont typeface="Public Sans"/>
              <a:buChar char="●"/>
            </a:pPr>
            <a:r>
              <a:rPr b="1" lang="en">
                <a:solidFill>
                  <a:schemeClr val="accent1"/>
                </a:solidFill>
                <a:latin typeface="Public Sans"/>
                <a:ea typeface="Public Sans"/>
                <a:cs typeface="Public Sans"/>
                <a:sym typeface="Public Sans"/>
              </a:rPr>
              <a:t>Oversee the program </a:t>
            </a:r>
            <a:r>
              <a:rPr lang="en">
                <a:solidFill>
                  <a:schemeClr val="accent1"/>
                </a:solidFill>
                <a:latin typeface="Public Sans"/>
                <a:ea typeface="Public Sans"/>
                <a:cs typeface="Public Sans"/>
                <a:sym typeface="Public Sans"/>
              </a:rPr>
              <a:t>across the school</a:t>
            </a:r>
            <a:endParaRPr>
              <a:solidFill>
                <a:schemeClr val="accent1"/>
              </a:solidFill>
              <a:latin typeface="Public Sans"/>
              <a:ea typeface="Public Sans"/>
              <a:cs typeface="Public Sans"/>
              <a:sym typeface="Public Sans"/>
            </a:endParaRPr>
          </a:p>
          <a:p>
            <a:pPr indent="-317500" lvl="0" marL="457200" rtl="0" algn="l">
              <a:lnSpc>
                <a:spcPct val="115000"/>
              </a:lnSpc>
              <a:spcBef>
                <a:spcPts val="0"/>
              </a:spcBef>
              <a:spcAft>
                <a:spcPts val="0"/>
              </a:spcAft>
              <a:buClr>
                <a:schemeClr val="accent1"/>
              </a:buClr>
              <a:buSzPts val="1400"/>
              <a:buFont typeface="Public Sans"/>
              <a:buChar char="●"/>
            </a:pPr>
            <a:r>
              <a:rPr lang="en">
                <a:solidFill>
                  <a:schemeClr val="accent1"/>
                </a:solidFill>
                <a:latin typeface="Public Sans"/>
                <a:ea typeface="Public Sans"/>
                <a:cs typeface="Public Sans"/>
                <a:sym typeface="Public Sans"/>
              </a:rPr>
              <a:t>Receive </a:t>
            </a:r>
            <a:r>
              <a:rPr b="1" lang="en">
                <a:solidFill>
                  <a:schemeClr val="accent1"/>
                </a:solidFill>
                <a:latin typeface="Public Sans"/>
                <a:ea typeface="Public Sans"/>
                <a:cs typeface="Public Sans"/>
                <a:sym typeface="Public Sans"/>
              </a:rPr>
              <a:t>TRP merchandise </a:t>
            </a:r>
            <a:endParaRPr b="1">
              <a:solidFill>
                <a:schemeClr val="accent1"/>
              </a:solidFill>
              <a:latin typeface="Public Sans"/>
              <a:ea typeface="Public Sans"/>
              <a:cs typeface="Public Sans"/>
              <a:sym typeface="Public Sans"/>
            </a:endParaRPr>
          </a:p>
        </p:txBody>
      </p:sp>
      <p:sp>
        <p:nvSpPr>
          <p:cNvPr id="323" name="Google Shape;323;p38"/>
          <p:cNvSpPr/>
          <p:nvPr/>
        </p:nvSpPr>
        <p:spPr>
          <a:xfrm>
            <a:off x="4648200" y="1981200"/>
            <a:ext cx="4038600" cy="381000"/>
          </a:xfrm>
          <a:prstGeom prst="roundRect">
            <a:avLst>
              <a:gd fmla="val 16667" name="adj"/>
            </a:avLst>
          </a:prstGeom>
          <a:solidFill>
            <a:srgbClr val="F66141"/>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2000">
                <a:solidFill>
                  <a:schemeClr val="lt1"/>
                </a:solidFill>
                <a:latin typeface="Public Sans"/>
                <a:ea typeface="Public Sans"/>
                <a:cs typeface="Public Sans"/>
                <a:sym typeface="Public Sans"/>
              </a:rPr>
              <a:t>Professional Development</a:t>
            </a:r>
            <a:endParaRPr b="1" sz="2000">
              <a:solidFill>
                <a:schemeClr val="lt1"/>
              </a:solidFill>
              <a:latin typeface="Public Sans"/>
              <a:ea typeface="Public Sans"/>
              <a:cs typeface="Public Sans"/>
              <a:sym typeface="Public Sans"/>
            </a:endParaRPr>
          </a:p>
        </p:txBody>
      </p:sp>
      <p:sp>
        <p:nvSpPr>
          <p:cNvPr id="324" name="Google Shape;324;p38"/>
          <p:cNvSpPr txBox="1"/>
          <p:nvPr/>
        </p:nvSpPr>
        <p:spPr>
          <a:xfrm>
            <a:off x="4436400" y="2438400"/>
            <a:ext cx="4479000" cy="163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accent1"/>
              </a:buClr>
              <a:buSzPts val="1400"/>
              <a:buFont typeface="Public Sans"/>
              <a:buChar char="●"/>
            </a:pPr>
            <a:r>
              <a:rPr lang="en">
                <a:solidFill>
                  <a:schemeClr val="accent1"/>
                </a:solidFill>
                <a:latin typeface="Public Sans"/>
                <a:ea typeface="Public Sans"/>
                <a:cs typeface="Public Sans"/>
                <a:sym typeface="Public Sans"/>
              </a:rPr>
              <a:t>Be provided with</a:t>
            </a:r>
            <a:r>
              <a:rPr lang="en">
                <a:solidFill>
                  <a:schemeClr val="accent1"/>
                </a:solidFill>
                <a:latin typeface="Public Sans"/>
                <a:ea typeface="Public Sans"/>
                <a:cs typeface="Public Sans"/>
                <a:sym typeface="Public Sans"/>
              </a:rPr>
              <a:t> </a:t>
            </a:r>
            <a:r>
              <a:rPr b="1" lang="en">
                <a:solidFill>
                  <a:schemeClr val="accent1"/>
                </a:solidFill>
                <a:latin typeface="Public Sans"/>
                <a:ea typeface="Public Sans"/>
                <a:cs typeface="Public Sans"/>
                <a:sym typeface="Public Sans"/>
              </a:rPr>
              <a:t>networking opportunities </a:t>
            </a:r>
            <a:r>
              <a:rPr lang="en">
                <a:solidFill>
                  <a:schemeClr val="accent1"/>
                </a:solidFill>
                <a:latin typeface="Public Sans"/>
                <a:ea typeface="Public Sans"/>
                <a:cs typeface="Public Sans"/>
                <a:sym typeface="Public Sans"/>
              </a:rPr>
              <a:t>with other Partnership School</a:t>
            </a:r>
            <a:endParaRPr>
              <a:solidFill>
                <a:schemeClr val="accent1"/>
              </a:solidFill>
              <a:latin typeface="Public Sans"/>
              <a:ea typeface="Public Sans"/>
              <a:cs typeface="Public Sans"/>
              <a:sym typeface="Public Sans"/>
            </a:endParaRPr>
          </a:p>
          <a:p>
            <a:pPr indent="-317500" lvl="0" marL="457200" rtl="0" algn="l">
              <a:lnSpc>
                <a:spcPct val="115000"/>
              </a:lnSpc>
              <a:spcBef>
                <a:spcPts val="0"/>
              </a:spcBef>
              <a:spcAft>
                <a:spcPts val="0"/>
              </a:spcAft>
              <a:buClr>
                <a:schemeClr val="accent1"/>
              </a:buClr>
              <a:buSzPts val="1400"/>
              <a:buFont typeface="Public Sans"/>
              <a:buChar char="●"/>
            </a:pPr>
            <a:r>
              <a:rPr lang="en">
                <a:solidFill>
                  <a:schemeClr val="accent1"/>
                </a:solidFill>
                <a:latin typeface="Public Sans"/>
                <a:ea typeface="Public Sans"/>
                <a:cs typeface="Public Sans"/>
                <a:sym typeface="Public Sans"/>
              </a:rPr>
              <a:t>Have access to </a:t>
            </a:r>
            <a:r>
              <a:rPr b="1" lang="en">
                <a:solidFill>
                  <a:schemeClr val="accent1"/>
                </a:solidFill>
                <a:latin typeface="Public Sans"/>
                <a:ea typeface="Public Sans"/>
                <a:cs typeface="Public Sans"/>
                <a:sym typeface="Public Sans"/>
              </a:rPr>
              <a:t>additional Professional Development</a:t>
            </a:r>
            <a:endParaRPr b="1">
              <a:solidFill>
                <a:schemeClr val="accent1"/>
              </a:solidFill>
              <a:latin typeface="Public Sans"/>
              <a:ea typeface="Public Sans"/>
              <a:cs typeface="Public Sans"/>
              <a:sym typeface="Public Sans"/>
            </a:endParaRPr>
          </a:p>
          <a:p>
            <a:pPr indent="-317500" lvl="0" marL="457200" rtl="0" algn="l">
              <a:lnSpc>
                <a:spcPct val="115000"/>
              </a:lnSpc>
              <a:spcBef>
                <a:spcPts val="0"/>
              </a:spcBef>
              <a:spcAft>
                <a:spcPts val="0"/>
              </a:spcAft>
              <a:buClr>
                <a:schemeClr val="accent1"/>
              </a:buClr>
              <a:buSzPts val="1400"/>
              <a:buFont typeface="Public Sans"/>
              <a:buChar char="●"/>
            </a:pPr>
            <a:r>
              <a:rPr lang="en">
                <a:solidFill>
                  <a:schemeClr val="accent1"/>
                </a:solidFill>
                <a:latin typeface="Public Sans"/>
                <a:ea typeface="Public Sans"/>
                <a:cs typeface="Public Sans"/>
                <a:sym typeface="Public Sans"/>
              </a:rPr>
              <a:t>Receive </a:t>
            </a:r>
            <a:r>
              <a:rPr b="1" lang="en">
                <a:solidFill>
                  <a:schemeClr val="accent1"/>
                </a:solidFill>
                <a:latin typeface="Public Sans"/>
                <a:ea typeface="Public Sans"/>
                <a:cs typeface="Public Sans"/>
                <a:sym typeface="Public Sans"/>
              </a:rPr>
              <a:t>early bird access</a:t>
            </a:r>
            <a:r>
              <a:rPr lang="en">
                <a:solidFill>
                  <a:schemeClr val="accent1"/>
                </a:solidFill>
                <a:latin typeface="Public Sans"/>
                <a:ea typeface="Public Sans"/>
                <a:cs typeface="Public Sans"/>
                <a:sym typeface="Public Sans"/>
              </a:rPr>
              <a:t> to our TRP Teacher Seminar</a:t>
            </a:r>
            <a:endParaRPr>
              <a:solidFill>
                <a:schemeClr val="accent1"/>
              </a:solidFill>
              <a:latin typeface="Roboto"/>
              <a:ea typeface="Roboto"/>
              <a:cs typeface="Roboto"/>
              <a:sym typeface="Roboto"/>
            </a:endParaRPr>
          </a:p>
        </p:txBody>
      </p:sp>
      <p:sp>
        <p:nvSpPr>
          <p:cNvPr id="325" name="Google Shape;325;p38"/>
          <p:cNvSpPr txBox="1"/>
          <p:nvPr/>
        </p:nvSpPr>
        <p:spPr>
          <a:xfrm>
            <a:off x="533400" y="1473900"/>
            <a:ext cx="6021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rPr>
              <a:t>As TRP Ambassador, you will; </a:t>
            </a:r>
            <a:endParaRPr b="1" sz="1600">
              <a:solidFill>
                <a:schemeClr val="accen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p:nvPr/>
        </p:nvSpPr>
        <p:spPr>
          <a:xfrm>
            <a:off x="381000" y="1956810"/>
            <a:ext cx="8316900" cy="237000"/>
          </a:xfrm>
          <a:prstGeom prst="roundRect">
            <a:avLst>
              <a:gd fmla="val 50000"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nvGrpSpPr>
          <p:cNvPr id="331" name="Google Shape;331;p39"/>
          <p:cNvGrpSpPr/>
          <p:nvPr/>
        </p:nvGrpSpPr>
        <p:grpSpPr>
          <a:xfrm>
            <a:off x="1547820" y="1905000"/>
            <a:ext cx="313399" cy="312480"/>
            <a:chOff x="3804994" y="2454571"/>
            <a:chExt cx="245610" cy="244891"/>
          </a:xfrm>
        </p:grpSpPr>
        <p:sp>
          <p:nvSpPr>
            <p:cNvPr id="332" name="Google Shape;332;p39"/>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333" name="Google Shape;333;p39"/>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334" name="Google Shape;334;p39"/>
          <p:cNvGrpSpPr/>
          <p:nvPr/>
        </p:nvGrpSpPr>
        <p:grpSpPr>
          <a:xfrm>
            <a:off x="4382740" y="1915350"/>
            <a:ext cx="313399" cy="312480"/>
            <a:chOff x="3804994" y="2454571"/>
            <a:chExt cx="245610" cy="244891"/>
          </a:xfrm>
        </p:grpSpPr>
        <p:sp>
          <p:nvSpPr>
            <p:cNvPr id="335" name="Google Shape;335;p39"/>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336" name="Google Shape;336;p39"/>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337" name="Google Shape;337;p39"/>
          <p:cNvGrpSpPr/>
          <p:nvPr/>
        </p:nvGrpSpPr>
        <p:grpSpPr>
          <a:xfrm rot="-5573036">
            <a:off x="7089695" y="1918886"/>
            <a:ext cx="313402" cy="312484"/>
            <a:chOff x="3804994" y="2454571"/>
            <a:chExt cx="245610" cy="244891"/>
          </a:xfrm>
        </p:grpSpPr>
        <p:sp>
          <p:nvSpPr>
            <p:cNvPr id="338" name="Google Shape;338;p39"/>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DC0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339" name="Google Shape;339;p39"/>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sp>
        <p:nvSpPr>
          <p:cNvPr id="340" name="Google Shape;340;p39"/>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lang="en" sz="800">
                <a:solidFill>
                  <a:schemeClr val="lt1"/>
                </a:solidFill>
                <a:latin typeface="Public Sans"/>
                <a:ea typeface="Public Sans"/>
                <a:cs typeface="Public Sans"/>
                <a:sym typeface="Public Sans"/>
              </a:rPr>
              <a:t>IMPLEMENTATION</a:t>
            </a:r>
            <a:endParaRPr b="0" i="0" sz="1400" u="none" cap="none" strike="noStrike">
              <a:solidFill>
                <a:schemeClr val="dk1"/>
              </a:solidFill>
              <a:latin typeface="Arial"/>
              <a:ea typeface="Arial"/>
              <a:cs typeface="Arial"/>
              <a:sym typeface="Arial"/>
            </a:endParaRPr>
          </a:p>
        </p:txBody>
      </p:sp>
      <p:sp>
        <p:nvSpPr>
          <p:cNvPr id="341" name="Google Shape;341;p39"/>
          <p:cNvSpPr/>
          <p:nvPr/>
        </p:nvSpPr>
        <p:spPr>
          <a:xfrm>
            <a:off x="406500" y="1524000"/>
            <a:ext cx="8280300" cy="3126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TERM 4</a:t>
            </a:r>
            <a:endParaRPr b="1">
              <a:solidFill>
                <a:schemeClr val="lt1"/>
              </a:solidFill>
              <a:latin typeface="Public Sans"/>
              <a:ea typeface="Public Sans"/>
              <a:cs typeface="Public Sans"/>
              <a:sym typeface="Public Sans"/>
            </a:endParaRPr>
          </a:p>
        </p:txBody>
      </p:sp>
      <p:sp>
        <p:nvSpPr>
          <p:cNvPr id="342" name="Google Shape;342;p39"/>
          <p:cNvSpPr txBox="1"/>
          <p:nvPr/>
        </p:nvSpPr>
        <p:spPr>
          <a:xfrm>
            <a:off x="410875" y="2665632"/>
            <a:ext cx="26577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accent1"/>
                </a:solidFill>
                <a:latin typeface="Public Sans"/>
                <a:ea typeface="Public Sans"/>
                <a:cs typeface="Public Sans"/>
                <a:sym typeface="Public Sans"/>
              </a:rPr>
              <a:t>Order Curriculum</a:t>
            </a:r>
            <a:endParaRPr b="1" sz="1300">
              <a:solidFill>
                <a:schemeClr val="accent1"/>
              </a:solidFill>
              <a:latin typeface="Public Sans"/>
              <a:ea typeface="Public Sans"/>
              <a:cs typeface="Public Sans"/>
              <a:sym typeface="Public Sans"/>
            </a:endParaRPr>
          </a:p>
          <a:p>
            <a:pPr indent="0" lvl="0" marL="0" rtl="0" algn="ctr">
              <a:spcBef>
                <a:spcPts val="0"/>
              </a:spcBef>
              <a:spcAft>
                <a:spcPts val="0"/>
              </a:spcAft>
              <a:buNone/>
            </a:pPr>
            <a:r>
              <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accent1"/>
                </a:solidFill>
                <a:latin typeface="Public Sans"/>
                <a:ea typeface="Public Sans"/>
                <a:cs typeface="Public Sans"/>
                <a:sym typeface="Public Sans"/>
              </a:rPr>
              <a:t>Complete Curriculum Order form</a:t>
            </a:r>
            <a:r>
              <a:rPr lang="en" sz="1100">
                <a:solidFill>
                  <a:schemeClr val="accent1"/>
                </a:solidFill>
                <a:latin typeface="Public Sans"/>
                <a:ea typeface="Public Sans"/>
                <a:cs typeface="Public Sans"/>
                <a:sym typeface="Public Sans"/>
              </a:rPr>
              <a:t> to receive access to online resource hub as early as November</a:t>
            </a:r>
            <a:endParaRPr sz="1100"/>
          </a:p>
        </p:txBody>
      </p:sp>
      <p:sp>
        <p:nvSpPr>
          <p:cNvPr id="343" name="Google Shape;343;p39"/>
          <p:cNvSpPr txBox="1"/>
          <p:nvPr/>
        </p:nvSpPr>
        <p:spPr>
          <a:xfrm>
            <a:off x="3224400" y="2650625"/>
            <a:ext cx="2673900" cy="173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accent1"/>
                </a:solidFill>
                <a:latin typeface="Public Sans"/>
                <a:ea typeface="Public Sans"/>
                <a:cs typeface="Public Sans"/>
                <a:sym typeface="Public Sans"/>
              </a:rPr>
              <a:t>Online Resource Hub</a:t>
            </a:r>
            <a:endParaRPr b="1" sz="1300">
              <a:solidFill>
                <a:schemeClr val="accent1"/>
              </a:solidFill>
              <a:latin typeface="Public Sans"/>
              <a:ea typeface="Public Sans"/>
              <a:cs typeface="Public Sans"/>
              <a:sym typeface="Public Sans"/>
            </a:endParaRPr>
          </a:p>
          <a:p>
            <a:pPr indent="0" lvl="0" marL="0" rtl="0" algn="ctr">
              <a:spcBef>
                <a:spcPts val="0"/>
              </a:spcBef>
              <a:spcAft>
                <a:spcPts val="0"/>
              </a:spcAft>
              <a:buNone/>
            </a:pPr>
            <a:r>
              <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accent1"/>
                </a:solidFill>
                <a:latin typeface="Public Sans"/>
                <a:ea typeface="Public Sans"/>
                <a:cs typeface="Public Sans"/>
                <a:sym typeface="Public Sans"/>
              </a:rPr>
              <a:t>Allocate time in a staff meeting to introduce TRP to your staff and show them how to login to the online resource hub. </a:t>
            </a:r>
            <a:endParaRPr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i="1" lang="en" sz="1100">
                <a:solidFill>
                  <a:schemeClr val="accent1"/>
                </a:solidFill>
                <a:latin typeface="Public Sans"/>
                <a:ea typeface="Public Sans"/>
                <a:cs typeface="Public Sans"/>
                <a:sym typeface="Public Sans"/>
              </a:rPr>
              <a:t>*Use these slides and adapt to your setting</a:t>
            </a:r>
            <a:endParaRPr sz="1100"/>
          </a:p>
        </p:txBody>
      </p:sp>
      <p:sp>
        <p:nvSpPr>
          <p:cNvPr id="344" name="Google Shape;344;p39"/>
          <p:cNvSpPr txBox="1"/>
          <p:nvPr/>
        </p:nvSpPr>
        <p:spPr>
          <a:xfrm>
            <a:off x="304800" y="805200"/>
            <a:ext cx="7772400" cy="642600"/>
          </a:xfrm>
          <a:prstGeom prst="rect">
            <a:avLst/>
          </a:prstGeom>
          <a:noFill/>
          <a:ln>
            <a:noFill/>
          </a:ln>
        </p:spPr>
        <p:txBody>
          <a:bodyPr anchorCtr="0" anchor="t" bIns="91425" lIns="91425" spcFirstLastPara="1" rIns="91425" wrap="square" tIns="91425">
            <a:spAutoFit/>
          </a:bodyPr>
          <a:lstStyle/>
          <a:p>
            <a:pPr indent="0" lvl="0" marL="0" rtl="0" algn="l">
              <a:lnSpc>
                <a:spcPct val="85000"/>
              </a:lnSpc>
              <a:spcBef>
                <a:spcPts val="0"/>
              </a:spcBef>
              <a:spcAft>
                <a:spcPts val="0"/>
              </a:spcAft>
              <a:buClr>
                <a:schemeClr val="dk1"/>
              </a:buClr>
              <a:buSzPts val="7900"/>
              <a:buFont typeface="Arial"/>
              <a:buNone/>
            </a:pPr>
            <a:r>
              <a:rPr b="1" lang="en" sz="3500">
                <a:solidFill>
                  <a:schemeClr val="accent1"/>
                </a:solidFill>
                <a:latin typeface="Public Sans"/>
                <a:ea typeface="Public Sans"/>
                <a:cs typeface="Public Sans"/>
                <a:sym typeface="Public Sans"/>
              </a:rPr>
              <a:t>Preparing for 2023 </a:t>
            </a:r>
            <a:endParaRPr sz="3500">
              <a:latin typeface="Roboto"/>
              <a:ea typeface="Roboto"/>
              <a:cs typeface="Roboto"/>
              <a:sym typeface="Roboto"/>
            </a:endParaRPr>
          </a:p>
        </p:txBody>
      </p:sp>
      <p:sp>
        <p:nvSpPr>
          <p:cNvPr id="345" name="Google Shape;345;p39"/>
          <p:cNvSpPr/>
          <p:nvPr/>
        </p:nvSpPr>
        <p:spPr>
          <a:xfrm>
            <a:off x="381000" y="2286000"/>
            <a:ext cx="2590800" cy="326700"/>
          </a:xfrm>
          <a:prstGeom prst="roundRect">
            <a:avLst>
              <a:gd fmla="val 16667" name="adj"/>
            </a:avLst>
          </a:prstGeom>
          <a:solidFill>
            <a:srgbClr val="00B0CA">
              <a:alpha val="133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B0CA"/>
                </a:solidFill>
                <a:latin typeface="Public Sans"/>
                <a:ea typeface="Public Sans"/>
                <a:cs typeface="Public Sans"/>
                <a:sym typeface="Public Sans"/>
              </a:rPr>
              <a:t>OCT</a:t>
            </a:r>
            <a:endParaRPr b="1">
              <a:solidFill>
                <a:srgbClr val="00B0CA"/>
              </a:solidFill>
              <a:latin typeface="Public Sans"/>
              <a:ea typeface="Public Sans"/>
              <a:cs typeface="Public Sans"/>
              <a:sym typeface="Public Sans"/>
            </a:endParaRPr>
          </a:p>
        </p:txBody>
      </p:sp>
      <p:sp>
        <p:nvSpPr>
          <p:cNvPr id="346" name="Google Shape;346;p39"/>
          <p:cNvSpPr/>
          <p:nvPr/>
        </p:nvSpPr>
        <p:spPr>
          <a:xfrm>
            <a:off x="3124200" y="2286000"/>
            <a:ext cx="2743200" cy="326700"/>
          </a:xfrm>
          <a:prstGeom prst="roundRect">
            <a:avLst>
              <a:gd fmla="val 16667" name="adj"/>
            </a:avLst>
          </a:prstGeom>
          <a:solidFill>
            <a:srgbClr val="00B0CA">
              <a:alpha val="133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B0CA"/>
                </a:solidFill>
                <a:latin typeface="Public Sans"/>
                <a:ea typeface="Public Sans"/>
                <a:cs typeface="Public Sans"/>
                <a:sym typeface="Public Sans"/>
              </a:rPr>
              <a:t>NOV</a:t>
            </a:r>
            <a:endParaRPr b="1">
              <a:solidFill>
                <a:srgbClr val="00B0CA"/>
              </a:solidFill>
              <a:latin typeface="Public Sans"/>
              <a:ea typeface="Public Sans"/>
              <a:cs typeface="Public Sans"/>
              <a:sym typeface="Public Sans"/>
            </a:endParaRPr>
          </a:p>
        </p:txBody>
      </p:sp>
      <p:sp>
        <p:nvSpPr>
          <p:cNvPr id="347" name="Google Shape;347;p39"/>
          <p:cNvSpPr/>
          <p:nvPr/>
        </p:nvSpPr>
        <p:spPr>
          <a:xfrm>
            <a:off x="6019800" y="2286000"/>
            <a:ext cx="2667000" cy="326700"/>
          </a:xfrm>
          <a:prstGeom prst="roundRect">
            <a:avLst>
              <a:gd fmla="val 16667" name="adj"/>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DEC</a:t>
            </a:r>
            <a:endParaRPr b="1">
              <a:solidFill>
                <a:schemeClr val="lt1"/>
              </a:solidFill>
              <a:latin typeface="Public Sans"/>
              <a:ea typeface="Public Sans"/>
              <a:cs typeface="Public Sans"/>
              <a:sym typeface="Public Sans"/>
            </a:endParaRPr>
          </a:p>
        </p:txBody>
      </p:sp>
      <p:sp>
        <p:nvSpPr>
          <p:cNvPr id="348" name="Google Shape;348;p39"/>
          <p:cNvSpPr/>
          <p:nvPr/>
        </p:nvSpPr>
        <p:spPr>
          <a:xfrm>
            <a:off x="6019800" y="2652600"/>
            <a:ext cx="2667000" cy="16146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Public Sans"/>
                <a:ea typeface="Public Sans"/>
                <a:cs typeface="Public Sans"/>
                <a:sym typeface="Public Sans"/>
              </a:rPr>
              <a:t>‘Leading TRP at your school’ webinar</a:t>
            </a:r>
            <a:endParaRPr b="1" sz="1300">
              <a:solidFill>
                <a:schemeClr val="lt1"/>
              </a:solidFill>
              <a:latin typeface="Public Sans"/>
              <a:ea typeface="Public Sans"/>
              <a:cs typeface="Public Sans"/>
              <a:sym typeface="Public Sans"/>
            </a:endParaRPr>
          </a:p>
          <a:p>
            <a:pPr indent="0" lvl="0" marL="0" rtl="0" algn="ctr">
              <a:spcBef>
                <a:spcPts val="0"/>
              </a:spcBef>
              <a:spcAft>
                <a:spcPts val="0"/>
              </a:spcAft>
              <a:buClr>
                <a:schemeClr val="dk1"/>
              </a:buClr>
              <a:buSzPts val="1100"/>
              <a:buFont typeface="Arial"/>
              <a:buNone/>
            </a:pPr>
            <a:r>
              <a:t/>
            </a:r>
            <a:endParaRPr b="1" sz="1100">
              <a:solidFill>
                <a:schemeClr val="lt1"/>
              </a:solidFill>
              <a:latin typeface="Public Sans"/>
              <a:ea typeface="Public Sans"/>
              <a:cs typeface="Public Sans"/>
              <a:sym typeface="Public Sans"/>
            </a:endParaRPr>
          </a:p>
          <a:p>
            <a:pPr indent="0" lvl="0" marL="0" rtl="0" algn="ctr">
              <a:spcBef>
                <a:spcPts val="0"/>
              </a:spcBef>
              <a:spcAft>
                <a:spcPts val="0"/>
              </a:spcAft>
              <a:buClr>
                <a:schemeClr val="dk1"/>
              </a:buClr>
              <a:buSzPts val="1100"/>
              <a:buFont typeface="Arial"/>
              <a:buNone/>
            </a:pPr>
            <a:r>
              <a:t/>
            </a:r>
            <a:endParaRPr b="1" sz="1100">
              <a:solidFill>
                <a:schemeClr val="lt1"/>
              </a:solidFill>
              <a:latin typeface="Public Sans"/>
              <a:ea typeface="Public Sans"/>
              <a:cs typeface="Public Sans"/>
              <a:sym typeface="Public Sans"/>
            </a:endParaRPr>
          </a:p>
          <a:p>
            <a:pPr indent="0" lvl="0" marL="0" rtl="0" algn="ctr">
              <a:spcBef>
                <a:spcPts val="0"/>
              </a:spcBef>
              <a:spcAft>
                <a:spcPts val="0"/>
              </a:spcAft>
              <a:buClr>
                <a:schemeClr val="dk1"/>
              </a:buClr>
              <a:buSzPts val="1100"/>
              <a:buFont typeface="Arial"/>
              <a:buNone/>
            </a:pPr>
            <a:r>
              <a:rPr lang="en" sz="1100">
                <a:solidFill>
                  <a:schemeClr val="lt1"/>
                </a:solidFill>
                <a:latin typeface="Public Sans"/>
                <a:ea typeface="Public Sans"/>
                <a:cs typeface="Public Sans"/>
                <a:sym typeface="Public Sans"/>
              </a:rPr>
              <a:t>Date TBC</a:t>
            </a:r>
            <a:endParaRPr sz="1100">
              <a:solidFill>
                <a:schemeClr val="lt1"/>
              </a:solidFill>
              <a:latin typeface="Public Sans"/>
              <a:ea typeface="Public Sans"/>
              <a:cs typeface="Public Sans"/>
              <a:sym typeface="Public Sans"/>
            </a:endParaRPr>
          </a:p>
          <a:p>
            <a:pPr indent="0" lvl="0" marL="0" rtl="0" algn="ctr">
              <a:spcBef>
                <a:spcPts val="0"/>
              </a:spcBef>
              <a:spcAft>
                <a:spcPts val="0"/>
              </a:spcAft>
              <a:buClr>
                <a:schemeClr val="dk1"/>
              </a:buClr>
              <a:buSzPts val="1100"/>
              <a:buFont typeface="Arial"/>
              <a:buNone/>
            </a:pPr>
            <a:r>
              <a:t/>
            </a:r>
            <a:endParaRPr sz="1100">
              <a:solidFill>
                <a:schemeClr val="lt1"/>
              </a:solidFill>
              <a:latin typeface="Public Sans"/>
              <a:ea typeface="Public Sans"/>
              <a:cs typeface="Public Sans"/>
              <a:sym typeface="Public Sans"/>
            </a:endParaRPr>
          </a:p>
          <a:p>
            <a:pPr indent="0" lvl="0" marL="0" rtl="0" algn="ctr">
              <a:spcBef>
                <a:spcPts val="0"/>
              </a:spcBef>
              <a:spcAft>
                <a:spcPts val="0"/>
              </a:spcAft>
              <a:buClr>
                <a:schemeClr val="dk1"/>
              </a:buClr>
              <a:buSzPts val="1100"/>
              <a:buFont typeface="Arial"/>
              <a:buNone/>
            </a:pPr>
            <a:r>
              <a:rPr i="1" lang="en" sz="1100">
                <a:solidFill>
                  <a:schemeClr val="lt1"/>
                </a:solidFill>
                <a:latin typeface="Public Sans"/>
                <a:ea typeface="Public Sans"/>
                <a:cs typeface="Public Sans"/>
                <a:sym typeface="Public Sans"/>
              </a:rPr>
              <a:t>*For staff leading the program within your school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0"/>
          <p:cNvSpPr txBox="1"/>
          <p:nvPr/>
        </p:nvSpPr>
        <p:spPr>
          <a:xfrm>
            <a:off x="411175" y="610300"/>
            <a:ext cx="4457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chemeClr val="accent1"/>
                </a:solidFill>
                <a:latin typeface="Public Sans"/>
                <a:ea typeface="Public Sans"/>
                <a:cs typeface="Public Sans"/>
                <a:sym typeface="Public Sans"/>
              </a:rPr>
              <a:t>Checklist</a:t>
            </a:r>
            <a:endParaRPr b="1" sz="4000">
              <a:solidFill>
                <a:schemeClr val="accent1"/>
              </a:solidFill>
              <a:latin typeface="Public Sans"/>
              <a:ea typeface="Public Sans"/>
              <a:cs typeface="Public Sans"/>
              <a:sym typeface="Public Sans"/>
            </a:endParaRPr>
          </a:p>
        </p:txBody>
      </p:sp>
      <p:sp>
        <p:nvSpPr>
          <p:cNvPr id="354" name="Google Shape;354;p40"/>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lang="en" sz="800">
                <a:solidFill>
                  <a:schemeClr val="lt1"/>
                </a:solidFill>
                <a:latin typeface="Public Sans"/>
                <a:ea typeface="Public Sans"/>
                <a:cs typeface="Public Sans"/>
                <a:sym typeface="Public Sans"/>
              </a:rPr>
              <a:t>IMPLEMENTATION</a:t>
            </a:r>
            <a:endParaRPr b="0" i="0" sz="1400" u="none" cap="none" strike="noStrike">
              <a:solidFill>
                <a:schemeClr val="dk1"/>
              </a:solidFill>
              <a:latin typeface="Arial"/>
              <a:ea typeface="Arial"/>
              <a:cs typeface="Arial"/>
              <a:sym typeface="Arial"/>
            </a:endParaRPr>
          </a:p>
        </p:txBody>
      </p:sp>
      <p:pic>
        <p:nvPicPr>
          <p:cNvPr id="355" name="Google Shape;355;p40"/>
          <p:cNvPicPr preferRelativeResize="0"/>
          <p:nvPr/>
        </p:nvPicPr>
        <p:blipFill>
          <a:blip r:embed="rId3">
            <a:alphaModFix/>
          </a:blip>
          <a:stretch>
            <a:fillRect/>
          </a:stretch>
        </p:blipFill>
        <p:spPr>
          <a:xfrm>
            <a:off x="1355461" y="1600200"/>
            <a:ext cx="2971800" cy="2667000"/>
          </a:xfrm>
          <a:prstGeom prst="rect">
            <a:avLst/>
          </a:prstGeom>
          <a:noFill/>
          <a:ln>
            <a:noFill/>
          </a:ln>
          <a:effectLst>
            <a:outerShdw blurRad="214313" rotWithShape="0" algn="bl" dir="3720000" dist="57150">
              <a:schemeClr val="accent1">
                <a:alpha val="25000"/>
              </a:schemeClr>
            </a:outerShdw>
          </a:effectLst>
        </p:spPr>
      </p:pic>
      <p:pic>
        <p:nvPicPr>
          <p:cNvPr id="356" name="Google Shape;356;p40"/>
          <p:cNvPicPr preferRelativeResize="0"/>
          <p:nvPr/>
        </p:nvPicPr>
        <p:blipFill>
          <a:blip r:embed="rId4">
            <a:alphaModFix/>
          </a:blip>
          <a:stretch>
            <a:fillRect/>
          </a:stretch>
        </p:blipFill>
        <p:spPr>
          <a:xfrm>
            <a:off x="4784461" y="1600200"/>
            <a:ext cx="3004078" cy="2665400"/>
          </a:xfrm>
          <a:prstGeom prst="rect">
            <a:avLst/>
          </a:prstGeom>
          <a:noFill/>
          <a:ln>
            <a:noFill/>
          </a:ln>
          <a:effectLst>
            <a:outerShdw blurRad="214313" rotWithShape="0" algn="bl" dir="3720000" dist="57150">
              <a:schemeClr val="accent1">
                <a:alpha val="25000"/>
              </a:scheme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41"/>
          <p:cNvPicPr preferRelativeResize="0"/>
          <p:nvPr/>
        </p:nvPicPr>
        <p:blipFill rotWithShape="1">
          <a:blip r:embed="rId3">
            <a:alphaModFix/>
          </a:blip>
          <a:srcRect b="38" l="0" r="0" t="39"/>
          <a:stretch/>
        </p:blipFill>
        <p:spPr>
          <a:xfrm>
            <a:off x="5362380" y="1816600"/>
            <a:ext cx="945984" cy="945250"/>
          </a:xfrm>
          <a:prstGeom prst="rect">
            <a:avLst/>
          </a:prstGeom>
          <a:noFill/>
          <a:ln>
            <a:noFill/>
          </a:ln>
        </p:spPr>
      </p:pic>
      <p:pic>
        <p:nvPicPr>
          <p:cNvPr id="362" name="Google Shape;362;p41"/>
          <p:cNvPicPr preferRelativeResize="0"/>
          <p:nvPr/>
        </p:nvPicPr>
        <p:blipFill rotWithShape="1">
          <a:blip r:embed="rId4">
            <a:alphaModFix/>
          </a:blip>
          <a:srcRect b="0" l="0" r="0" t="0"/>
          <a:stretch/>
        </p:blipFill>
        <p:spPr>
          <a:xfrm>
            <a:off x="2835648" y="1816600"/>
            <a:ext cx="945982" cy="945249"/>
          </a:xfrm>
          <a:prstGeom prst="rect">
            <a:avLst/>
          </a:prstGeom>
          <a:noFill/>
          <a:ln>
            <a:noFill/>
          </a:ln>
        </p:spPr>
      </p:pic>
      <p:sp>
        <p:nvSpPr>
          <p:cNvPr id="363" name="Google Shape;363;p41"/>
          <p:cNvSpPr txBox="1"/>
          <p:nvPr/>
        </p:nvSpPr>
        <p:spPr>
          <a:xfrm>
            <a:off x="2197575" y="2922200"/>
            <a:ext cx="2222100" cy="29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Public Sans"/>
                <a:ea typeface="Public Sans"/>
                <a:cs typeface="Public Sans"/>
                <a:sym typeface="Public Sans"/>
              </a:rPr>
              <a:t>@hughvancuylenburg</a:t>
            </a:r>
            <a:endParaRPr b="1" i="0" sz="1400" u="none" cap="none" strike="noStrike">
              <a:solidFill>
                <a:schemeClr val="lt1"/>
              </a:solidFill>
              <a:latin typeface="Public Sans"/>
              <a:ea typeface="Public Sans"/>
              <a:cs typeface="Public Sans"/>
              <a:sym typeface="Public Sans"/>
            </a:endParaRPr>
          </a:p>
        </p:txBody>
      </p:sp>
      <p:sp>
        <p:nvSpPr>
          <p:cNvPr id="364" name="Google Shape;364;p41"/>
          <p:cNvSpPr txBox="1"/>
          <p:nvPr/>
        </p:nvSpPr>
        <p:spPr>
          <a:xfrm>
            <a:off x="4724313" y="2922200"/>
            <a:ext cx="2222100" cy="29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Public Sans"/>
                <a:ea typeface="Public Sans"/>
                <a:cs typeface="Public Sans"/>
                <a:sym typeface="Public Sans"/>
              </a:rPr>
              <a:t>/theresilienceproject</a:t>
            </a:r>
            <a:endParaRPr b="1" i="0" sz="1400" u="none" cap="none" strike="noStrike">
              <a:solidFill>
                <a:schemeClr val="lt1"/>
              </a:solidFill>
              <a:latin typeface="Public Sans"/>
              <a:ea typeface="Public Sans"/>
              <a:cs typeface="Public Sans"/>
              <a:sym typeface="Public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9"/>
          <p:cNvSpPr txBox="1"/>
          <p:nvPr/>
        </p:nvSpPr>
        <p:spPr>
          <a:xfrm>
            <a:off x="335450" y="1533475"/>
            <a:ext cx="733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Purpose? Set the school up with resources? </a:t>
            </a:r>
            <a:endParaRPr>
              <a:solidFill>
                <a:schemeClr val="lt1"/>
              </a:solidFill>
              <a:latin typeface="Roboto"/>
              <a:ea typeface="Roboto"/>
              <a:cs typeface="Roboto"/>
              <a:sym typeface="Roboto"/>
            </a:endParaRPr>
          </a:p>
        </p:txBody>
      </p:sp>
      <p:sp>
        <p:nvSpPr>
          <p:cNvPr id="68" name="Google Shape;68;p19"/>
          <p:cNvSpPr txBox="1"/>
          <p:nvPr/>
        </p:nvSpPr>
        <p:spPr>
          <a:xfrm>
            <a:off x="3124200" y="1600200"/>
            <a:ext cx="6051900" cy="27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accent1"/>
                </a:solidFill>
                <a:latin typeface="Public Sans"/>
                <a:ea typeface="Public Sans"/>
                <a:cs typeface="Public Sans"/>
                <a:sym typeface="Public Sans"/>
              </a:rPr>
              <a:t>THE WHAT</a:t>
            </a:r>
            <a:endParaRPr b="1" sz="1800">
              <a:solidFill>
                <a:schemeClr val="accent1"/>
              </a:solidFill>
              <a:latin typeface="Public Sans"/>
              <a:ea typeface="Public Sans"/>
              <a:cs typeface="Public Sans"/>
              <a:sym typeface="Public Sans"/>
            </a:endParaRPr>
          </a:p>
          <a:p>
            <a:pPr indent="-330200" lvl="0" marL="457200" rtl="0" algn="l">
              <a:lnSpc>
                <a:spcPct val="115000"/>
              </a:lnSpc>
              <a:spcBef>
                <a:spcPts val="0"/>
              </a:spcBef>
              <a:spcAft>
                <a:spcPts val="0"/>
              </a:spcAft>
              <a:buClr>
                <a:schemeClr val="accent1"/>
              </a:buClr>
              <a:buSzPts val="1600"/>
              <a:buFont typeface="Public Sans"/>
              <a:buChar char="●"/>
            </a:pPr>
            <a:r>
              <a:rPr b="1" lang="en" sz="1600">
                <a:solidFill>
                  <a:schemeClr val="dk1"/>
                </a:solidFill>
                <a:latin typeface="Public Sans"/>
                <a:ea typeface="Public Sans"/>
                <a:cs typeface="Public Sans"/>
                <a:sym typeface="Public Sans"/>
              </a:rPr>
              <a:t>Teaching + Learning Program</a:t>
            </a:r>
            <a:r>
              <a:rPr lang="en" sz="1600">
                <a:solidFill>
                  <a:schemeClr val="dk1"/>
                </a:solidFill>
                <a:latin typeface="Public Sans"/>
                <a:ea typeface="Public Sans"/>
                <a:cs typeface="Public Sans"/>
                <a:sym typeface="Public Sans"/>
              </a:rPr>
              <a:t> |</a:t>
            </a:r>
            <a:r>
              <a:rPr b="1" i="1" lang="en" sz="1600">
                <a:solidFill>
                  <a:schemeClr val="dk1"/>
                </a:solidFill>
                <a:latin typeface="Public Sans"/>
                <a:ea typeface="Public Sans"/>
                <a:cs typeface="Public Sans"/>
                <a:sym typeface="Public Sans"/>
              </a:rPr>
              <a:t> </a:t>
            </a:r>
            <a:r>
              <a:rPr b="1" i="1" lang="en" sz="1600">
                <a:solidFill>
                  <a:schemeClr val="accent1"/>
                </a:solidFill>
                <a:latin typeface="Public Sans"/>
                <a:ea typeface="Public Sans"/>
                <a:cs typeface="Public Sans"/>
                <a:sym typeface="Public Sans"/>
              </a:rPr>
              <a:t>INSPIRE </a:t>
            </a:r>
            <a:r>
              <a:rPr b="1" i="1" lang="en" sz="1600">
                <a:solidFill>
                  <a:schemeClr val="dk1"/>
                </a:solidFill>
                <a:latin typeface="Public Sans"/>
                <a:ea typeface="Public Sans"/>
                <a:cs typeface="Public Sans"/>
                <a:sym typeface="Public Sans"/>
              </a:rPr>
              <a:t>+ </a:t>
            </a:r>
            <a:r>
              <a:rPr b="1" i="1" lang="en" sz="1600">
                <a:solidFill>
                  <a:schemeClr val="accent4"/>
                </a:solidFill>
                <a:latin typeface="Public Sans"/>
                <a:ea typeface="Public Sans"/>
                <a:cs typeface="Public Sans"/>
                <a:sym typeface="Public Sans"/>
              </a:rPr>
              <a:t>ENGAGE </a:t>
            </a:r>
            <a:endParaRPr b="1" i="1" sz="1600">
              <a:solidFill>
                <a:schemeClr val="accent4"/>
              </a:solidFill>
              <a:latin typeface="Public Sans"/>
              <a:ea typeface="Public Sans"/>
              <a:cs typeface="Public Sans"/>
              <a:sym typeface="Public Sans"/>
            </a:endParaRPr>
          </a:p>
          <a:p>
            <a:pPr indent="-330200" lvl="0" marL="457200" rtl="0" algn="l">
              <a:lnSpc>
                <a:spcPct val="115000"/>
              </a:lnSpc>
              <a:spcBef>
                <a:spcPts val="0"/>
              </a:spcBef>
              <a:spcAft>
                <a:spcPts val="0"/>
              </a:spcAft>
              <a:buClr>
                <a:schemeClr val="accent1"/>
              </a:buClr>
              <a:buSzPts val="1600"/>
              <a:buFont typeface="Public Sans"/>
              <a:buChar char="●"/>
            </a:pPr>
            <a:r>
              <a:rPr b="1" lang="en" sz="1600">
                <a:solidFill>
                  <a:schemeClr val="dk1"/>
                </a:solidFill>
                <a:latin typeface="Public Sans"/>
                <a:ea typeface="Public Sans"/>
                <a:cs typeface="Public Sans"/>
                <a:sym typeface="Public Sans"/>
              </a:rPr>
              <a:t>Resources </a:t>
            </a:r>
            <a:r>
              <a:rPr lang="en" sz="1600">
                <a:solidFill>
                  <a:schemeClr val="dk1"/>
                </a:solidFill>
                <a:latin typeface="Public Sans"/>
                <a:ea typeface="Public Sans"/>
                <a:cs typeface="Public Sans"/>
                <a:sym typeface="Public Sans"/>
              </a:rPr>
              <a:t>| </a:t>
            </a:r>
            <a:r>
              <a:rPr i="1" lang="en" sz="1600">
                <a:solidFill>
                  <a:schemeClr val="dk1"/>
                </a:solidFill>
                <a:latin typeface="Public Sans"/>
                <a:ea typeface="Public Sans"/>
                <a:cs typeface="Public Sans"/>
                <a:sym typeface="Public Sans"/>
              </a:rPr>
              <a:t>Online Resource Hub</a:t>
            </a:r>
            <a:endParaRPr i="1" sz="1600">
              <a:solidFill>
                <a:schemeClr val="dk1"/>
              </a:solidFill>
              <a:latin typeface="Public Sans"/>
              <a:ea typeface="Public Sans"/>
              <a:cs typeface="Public Sans"/>
              <a:sym typeface="Public Sans"/>
            </a:endParaRPr>
          </a:p>
          <a:p>
            <a:pPr indent="-330200" lvl="0" marL="457200" rtl="0" algn="l">
              <a:lnSpc>
                <a:spcPct val="115000"/>
              </a:lnSpc>
              <a:spcBef>
                <a:spcPts val="0"/>
              </a:spcBef>
              <a:spcAft>
                <a:spcPts val="0"/>
              </a:spcAft>
              <a:buClr>
                <a:schemeClr val="accent1"/>
              </a:buClr>
              <a:buSzPts val="1600"/>
              <a:buFont typeface="Public Sans"/>
              <a:buChar char="●"/>
            </a:pPr>
            <a:r>
              <a:rPr b="1" lang="en" sz="1600">
                <a:solidFill>
                  <a:schemeClr val="dk1"/>
                </a:solidFill>
                <a:latin typeface="Public Sans"/>
                <a:ea typeface="Public Sans"/>
                <a:cs typeface="Public Sans"/>
                <a:sym typeface="Public Sans"/>
              </a:rPr>
              <a:t>Measuring Student Wellbeing</a:t>
            </a:r>
            <a:r>
              <a:rPr lang="en" sz="1600">
                <a:solidFill>
                  <a:schemeClr val="dk1"/>
                </a:solidFill>
                <a:latin typeface="Public Sans"/>
                <a:ea typeface="Public Sans"/>
                <a:cs typeface="Public Sans"/>
                <a:sym typeface="Public Sans"/>
              </a:rPr>
              <a:t> | </a:t>
            </a:r>
            <a:r>
              <a:rPr i="1" lang="en" sz="1600">
                <a:solidFill>
                  <a:schemeClr val="dk1"/>
                </a:solidFill>
                <a:latin typeface="Public Sans"/>
                <a:ea typeface="Public Sans"/>
                <a:cs typeface="Public Sans"/>
                <a:sym typeface="Public Sans"/>
              </a:rPr>
              <a:t>Resilient Youth Survey</a:t>
            </a:r>
            <a:endParaRPr i="1" sz="1600">
              <a:solidFill>
                <a:schemeClr val="dk1"/>
              </a:solidFill>
              <a:latin typeface="Public Sans"/>
              <a:ea typeface="Public Sans"/>
              <a:cs typeface="Public Sans"/>
              <a:sym typeface="Public Sans"/>
            </a:endParaRPr>
          </a:p>
          <a:p>
            <a:pPr indent="-330200" lvl="0" marL="457200" rtl="0" algn="l">
              <a:lnSpc>
                <a:spcPct val="115000"/>
              </a:lnSpc>
              <a:spcBef>
                <a:spcPts val="0"/>
              </a:spcBef>
              <a:spcAft>
                <a:spcPts val="0"/>
              </a:spcAft>
              <a:buClr>
                <a:schemeClr val="accent1"/>
              </a:buClr>
              <a:buSzPts val="1600"/>
              <a:buFont typeface="Public Sans"/>
              <a:buChar char="●"/>
            </a:pPr>
            <a:r>
              <a:rPr b="1" lang="en" sz="1600">
                <a:solidFill>
                  <a:schemeClr val="dk1"/>
                </a:solidFill>
                <a:latin typeface="Public Sans"/>
                <a:ea typeface="Public Sans"/>
                <a:cs typeface="Public Sans"/>
                <a:sym typeface="Public Sans"/>
              </a:rPr>
              <a:t>Beyond the Classroom | </a:t>
            </a:r>
            <a:r>
              <a:rPr i="1" lang="en" sz="1600">
                <a:solidFill>
                  <a:schemeClr val="dk1"/>
                </a:solidFill>
                <a:latin typeface="Public Sans"/>
                <a:ea typeface="Public Sans"/>
                <a:cs typeface="Public Sans"/>
                <a:sym typeface="Public Sans"/>
              </a:rPr>
              <a:t>Additional Resources</a:t>
            </a:r>
            <a:endParaRPr i="1" sz="1600">
              <a:solidFill>
                <a:schemeClr val="dk1"/>
              </a:solidFill>
              <a:latin typeface="Public Sans"/>
              <a:ea typeface="Public Sans"/>
              <a:cs typeface="Public Sans"/>
              <a:sym typeface="Public Sans"/>
            </a:endParaRPr>
          </a:p>
          <a:p>
            <a:pPr indent="0" lvl="0" marL="0" rtl="0" algn="l">
              <a:lnSpc>
                <a:spcPct val="115000"/>
              </a:lnSpc>
              <a:spcBef>
                <a:spcPts val="0"/>
              </a:spcBef>
              <a:spcAft>
                <a:spcPts val="0"/>
              </a:spcAft>
              <a:buNone/>
            </a:pPr>
            <a:r>
              <a:t/>
            </a:r>
            <a:endParaRPr b="1" sz="1600">
              <a:solidFill>
                <a:schemeClr val="dk1"/>
              </a:solidFill>
              <a:latin typeface="Public Sans"/>
              <a:ea typeface="Public Sans"/>
              <a:cs typeface="Public Sans"/>
              <a:sym typeface="Public Sans"/>
            </a:endParaRPr>
          </a:p>
          <a:p>
            <a:pPr indent="0" lvl="0" marL="0" rtl="0" algn="l">
              <a:lnSpc>
                <a:spcPct val="115000"/>
              </a:lnSpc>
              <a:spcBef>
                <a:spcPts val="0"/>
              </a:spcBef>
              <a:spcAft>
                <a:spcPts val="0"/>
              </a:spcAft>
              <a:buNone/>
            </a:pPr>
            <a:r>
              <a:rPr b="1" lang="en" sz="1800">
                <a:solidFill>
                  <a:schemeClr val="accent1"/>
                </a:solidFill>
                <a:latin typeface="Public Sans"/>
                <a:ea typeface="Public Sans"/>
                <a:cs typeface="Public Sans"/>
                <a:sym typeface="Public Sans"/>
              </a:rPr>
              <a:t>THE HOW</a:t>
            </a:r>
            <a:endParaRPr b="1" sz="1800">
              <a:solidFill>
                <a:schemeClr val="accent1"/>
              </a:solidFill>
              <a:latin typeface="Public Sans"/>
              <a:ea typeface="Public Sans"/>
              <a:cs typeface="Public Sans"/>
              <a:sym typeface="Public Sans"/>
            </a:endParaRPr>
          </a:p>
          <a:p>
            <a:pPr indent="-330200" lvl="0" marL="457200" rtl="0" algn="l">
              <a:lnSpc>
                <a:spcPct val="115000"/>
              </a:lnSpc>
              <a:spcBef>
                <a:spcPts val="0"/>
              </a:spcBef>
              <a:spcAft>
                <a:spcPts val="0"/>
              </a:spcAft>
              <a:buClr>
                <a:schemeClr val="accent1"/>
              </a:buClr>
              <a:buSzPts val="1600"/>
              <a:buFont typeface="Public Sans"/>
              <a:buChar char="●"/>
            </a:pPr>
            <a:r>
              <a:rPr b="1" lang="en" sz="1600">
                <a:solidFill>
                  <a:schemeClr val="dk1"/>
                </a:solidFill>
                <a:latin typeface="Public Sans"/>
                <a:ea typeface="Public Sans"/>
                <a:cs typeface="Public Sans"/>
                <a:sym typeface="Public Sans"/>
              </a:rPr>
              <a:t>Implementation </a:t>
            </a:r>
            <a:r>
              <a:rPr lang="en" sz="1600">
                <a:solidFill>
                  <a:schemeClr val="dk1"/>
                </a:solidFill>
                <a:latin typeface="Public Sans"/>
                <a:ea typeface="Public Sans"/>
                <a:cs typeface="Public Sans"/>
                <a:sym typeface="Public Sans"/>
              </a:rPr>
              <a:t>| </a:t>
            </a:r>
            <a:r>
              <a:rPr i="1" lang="en" sz="1600">
                <a:solidFill>
                  <a:schemeClr val="dk1"/>
                </a:solidFill>
                <a:latin typeface="Public Sans"/>
                <a:ea typeface="Public Sans"/>
                <a:cs typeface="Public Sans"/>
                <a:sym typeface="Public Sans"/>
              </a:rPr>
              <a:t>Timeline + </a:t>
            </a:r>
            <a:r>
              <a:rPr i="1" lang="en" sz="1600">
                <a:solidFill>
                  <a:schemeClr val="dk1"/>
                </a:solidFill>
                <a:latin typeface="Public Sans"/>
                <a:ea typeface="Public Sans"/>
                <a:cs typeface="Public Sans"/>
                <a:sym typeface="Public Sans"/>
              </a:rPr>
              <a:t>Checklist</a:t>
            </a:r>
            <a:endParaRPr i="1" sz="1600">
              <a:solidFill>
                <a:schemeClr val="dk1"/>
              </a:solidFill>
              <a:latin typeface="Public Sans"/>
              <a:ea typeface="Public Sans"/>
              <a:cs typeface="Public Sans"/>
              <a:sym typeface="Public Sans"/>
            </a:endParaRPr>
          </a:p>
          <a:p>
            <a:pPr indent="0" lvl="0" marL="0" rtl="0" algn="l">
              <a:spcBef>
                <a:spcPts val="0"/>
              </a:spcBef>
              <a:spcAft>
                <a:spcPts val="0"/>
              </a:spcAft>
              <a:buNone/>
            </a:pPr>
            <a:r>
              <a:t/>
            </a:r>
            <a:endParaRPr b="1">
              <a:latin typeface="Roboto"/>
              <a:ea typeface="Roboto"/>
              <a:cs typeface="Roboto"/>
              <a:sym typeface="Roboto"/>
            </a:endParaRPr>
          </a:p>
        </p:txBody>
      </p:sp>
      <p:sp>
        <p:nvSpPr>
          <p:cNvPr id="69" name="Google Shape;69;p19"/>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lang="en" sz="800">
                <a:solidFill>
                  <a:schemeClr val="lt1"/>
                </a:solidFill>
                <a:latin typeface="Public Sans"/>
                <a:ea typeface="Public Sans"/>
                <a:cs typeface="Public Sans"/>
                <a:sym typeface="Public Sans"/>
              </a:rPr>
              <a:t>OVERVIEW</a:t>
            </a:r>
            <a:endParaRPr b="0" i="0" sz="1400" u="none" cap="none" strike="noStrike">
              <a:solidFill>
                <a:schemeClr val="dk1"/>
              </a:solidFill>
              <a:latin typeface="Arial"/>
              <a:ea typeface="Arial"/>
              <a:cs typeface="Arial"/>
              <a:sym typeface="Arial"/>
            </a:endParaRPr>
          </a:p>
        </p:txBody>
      </p:sp>
      <p:sp>
        <p:nvSpPr>
          <p:cNvPr id="70" name="Google Shape;70;p19"/>
          <p:cNvSpPr txBox="1"/>
          <p:nvPr/>
        </p:nvSpPr>
        <p:spPr>
          <a:xfrm>
            <a:off x="381000" y="762000"/>
            <a:ext cx="64863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chemeClr val="accent1"/>
                </a:solidFill>
                <a:latin typeface="Public Sans"/>
                <a:ea typeface="Public Sans"/>
                <a:cs typeface="Public Sans"/>
                <a:sym typeface="Public Sans"/>
              </a:rPr>
              <a:t>Purpose</a:t>
            </a:r>
            <a:endParaRPr b="1" sz="4500">
              <a:solidFill>
                <a:schemeClr val="accent1"/>
              </a:solidFill>
              <a:latin typeface="Public Sans"/>
              <a:ea typeface="Public Sans"/>
              <a:cs typeface="Public Sans"/>
              <a:sym typeface="Public Sans"/>
            </a:endParaRPr>
          </a:p>
        </p:txBody>
      </p:sp>
      <p:sp>
        <p:nvSpPr>
          <p:cNvPr id="71" name="Google Shape;71;p19"/>
          <p:cNvSpPr/>
          <p:nvPr/>
        </p:nvSpPr>
        <p:spPr>
          <a:xfrm>
            <a:off x="304800" y="1676400"/>
            <a:ext cx="2667000" cy="2819400"/>
          </a:xfrm>
          <a:prstGeom prst="roundRect">
            <a:avLst>
              <a:gd fmla="val 16667"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B0CA"/>
                </a:solidFill>
                <a:latin typeface="Public Sans"/>
                <a:ea typeface="Public Sans"/>
                <a:cs typeface="Public Sans"/>
                <a:sym typeface="Public Sans"/>
              </a:rPr>
              <a:t>✔</a:t>
            </a:r>
            <a:r>
              <a:rPr lang="en" sz="1000">
                <a:solidFill>
                  <a:srgbClr val="00B0CA"/>
                </a:solidFill>
                <a:latin typeface="Public Sans"/>
                <a:ea typeface="Public Sans"/>
                <a:cs typeface="Public Sans"/>
                <a:sym typeface="Public Sans"/>
              </a:rPr>
              <a:t> </a:t>
            </a:r>
            <a:r>
              <a:rPr lang="en" sz="1600">
                <a:solidFill>
                  <a:srgbClr val="00B0CA"/>
                </a:solidFill>
                <a:latin typeface="Public Sans"/>
                <a:ea typeface="Public Sans"/>
                <a:cs typeface="Public Sans"/>
                <a:sym typeface="Public Sans"/>
              </a:rPr>
              <a:t>Discover the </a:t>
            </a:r>
            <a:r>
              <a:rPr b="1" lang="en" sz="1600">
                <a:solidFill>
                  <a:srgbClr val="00B0CA"/>
                </a:solidFill>
                <a:latin typeface="Public Sans"/>
                <a:ea typeface="Public Sans"/>
                <a:cs typeface="Public Sans"/>
                <a:sym typeface="Public Sans"/>
              </a:rPr>
              <a:t>components </a:t>
            </a:r>
            <a:r>
              <a:rPr lang="en" sz="1600">
                <a:solidFill>
                  <a:srgbClr val="00B0CA"/>
                </a:solidFill>
                <a:latin typeface="Public Sans"/>
                <a:ea typeface="Public Sans"/>
                <a:cs typeface="Public Sans"/>
                <a:sym typeface="Public Sans"/>
              </a:rPr>
              <a:t>of the School Partnership Program</a:t>
            </a:r>
            <a:endParaRPr sz="1600">
              <a:solidFill>
                <a:srgbClr val="00B0CA"/>
              </a:solidFill>
              <a:latin typeface="Public Sans"/>
              <a:ea typeface="Public Sans"/>
              <a:cs typeface="Public Sans"/>
              <a:sym typeface="Public Sans"/>
            </a:endParaRPr>
          </a:p>
          <a:p>
            <a:pPr indent="0" lvl="0" marL="0" rtl="0" algn="ctr">
              <a:lnSpc>
                <a:spcPct val="115000"/>
              </a:lnSpc>
              <a:spcBef>
                <a:spcPts val="0"/>
              </a:spcBef>
              <a:spcAft>
                <a:spcPts val="0"/>
              </a:spcAft>
              <a:buNone/>
            </a:pPr>
            <a:r>
              <a:t/>
            </a:r>
            <a:endParaRPr sz="1600">
              <a:solidFill>
                <a:srgbClr val="00B0CA"/>
              </a:solidFill>
              <a:latin typeface="Public Sans"/>
              <a:ea typeface="Public Sans"/>
              <a:cs typeface="Public Sans"/>
              <a:sym typeface="Public Sans"/>
            </a:endParaRPr>
          </a:p>
          <a:p>
            <a:pPr indent="0" lvl="0" marL="0" rtl="0" algn="ctr">
              <a:lnSpc>
                <a:spcPct val="115000"/>
              </a:lnSpc>
              <a:spcBef>
                <a:spcPts val="0"/>
              </a:spcBef>
              <a:spcAft>
                <a:spcPts val="0"/>
              </a:spcAft>
              <a:buNone/>
            </a:pPr>
            <a:r>
              <a:rPr lang="en">
                <a:solidFill>
                  <a:srgbClr val="00B0CA"/>
                </a:solidFill>
                <a:latin typeface="Public Sans"/>
                <a:ea typeface="Public Sans"/>
                <a:cs typeface="Public Sans"/>
                <a:sym typeface="Public Sans"/>
              </a:rPr>
              <a:t>✔ </a:t>
            </a:r>
            <a:r>
              <a:rPr lang="en" sz="1600">
                <a:solidFill>
                  <a:srgbClr val="00B0CA"/>
                </a:solidFill>
                <a:latin typeface="Public Sans"/>
                <a:ea typeface="Public Sans"/>
                <a:cs typeface="Public Sans"/>
                <a:sym typeface="Public Sans"/>
              </a:rPr>
              <a:t>Be equipped with a </a:t>
            </a:r>
            <a:r>
              <a:rPr b="1" lang="en" sz="1600">
                <a:solidFill>
                  <a:srgbClr val="00B0CA"/>
                </a:solidFill>
                <a:latin typeface="Public Sans"/>
                <a:ea typeface="Public Sans"/>
                <a:cs typeface="Public Sans"/>
                <a:sym typeface="Public Sans"/>
              </a:rPr>
              <a:t>timeline </a:t>
            </a:r>
            <a:r>
              <a:rPr lang="en" sz="1600">
                <a:solidFill>
                  <a:srgbClr val="00B0CA"/>
                </a:solidFill>
                <a:latin typeface="Public Sans"/>
                <a:ea typeface="Public Sans"/>
                <a:cs typeface="Public Sans"/>
                <a:sym typeface="Public Sans"/>
              </a:rPr>
              <a:t>for </a:t>
            </a:r>
            <a:r>
              <a:rPr b="1" lang="en" sz="1600">
                <a:solidFill>
                  <a:srgbClr val="00B0CA"/>
                </a:solidFill>
                <a:latin typeface="Public Sans"/>
                <a:ea typeface="Public Sans"/>
                <a:cs typeface="Public Sans"/>
                <a:sym typeface="Public Sans"/>
              </a:rPr>
              <a:t>successful implementation </a:t>
            </a:r>
            <a:r>
              <a:rPr lang="en" sz="1600">
                <a:solidFill>
                  <a:srgbClr val="00B0CA"/>
                </a:solidFill>
                <a:latin typeface="Public Sans"/>
                <a:ea typeface="Public Sans"/>
                <a:cs typeface="Public Sans"/>
                <a:sym typeface="Public Sans"/>
              </a:rPr>
              <a:t>in 2023 </a:t>
            </a:r>
            <a:endParaRPr b="1" i="0" sz="2300" u="none" cap="none" strike="noStrike">
              <a:solidFill>
                <a:srgbClr val="00B0CA"/>
              </a:solidFill>
              <a:latin typeface="Public Sans"/>
              <a:ea typeface="Public Sans"/>
              <a:cs typeface="Public Sans"/>
              <a:sym typeface="Public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grpSp>
        <p:nvGrpSpPr>
          <p:cNvPr id="76" name="Google Shape;76;p20"/>
          <p:cNvGrpSpPr/>
          <p:nvPr/>
        </p:nvGrpSpPr>
        <p:grpSpPr>
          <a:xfrm>
            <a:off x="1220096" y="-153075"/>
            <a:ext cx="6155525" cy="5296573"/>
            <a:chOff x="1450800" y="-152850"/>
            <a:chExt cx="6155525" cy="5296573"/>
          </a:xfrm>
        </p:grpSpPr>
        <p:sp>
          <p:nvSpPr>
            <p:cNvPr id="77" name="Google Shape;77;p20"/>
            <p:cNvSpPr/>
            <p:nvPr/>
          </p:nvSpPr>
          <p:spPr>
            <a:xfrm rot="-45972">
              <a:off x="3876565" y="2063400"/>
              <a:ext cx="1390924" cy="132161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100" u="none" cap="none" strike="noStrike">
                  <a:solidFill>
                    <a:schemeClr val="lt1"/>
                  </a:solidFill>
                  <a:latin typeface="Public Sans"/>
                  <a:ea typeface="Public Sans"/>
                  <a:cs typeface="Public Sans"/>
                  <a:sym typeface="Public Sans"/>
                </a:rPr>
                <a:t>WHOLE SCHOOL APPROACH</a:t>
              </a:r>
              <a:endParaRPr b="1" i="0" sz="1100" u="none" cap="none" strike="noStrike">
                <a:solidFill>
                  <a:schemeClr val="lt1"/>
                </a:solidFill>
                <a:latin typeface="Public Sans"/>
                <a:ea typeface="Public Sans"/>
                <a:cs typeface="Public Sans"/>
                <a:sym typeface="Public Sans"/>
              </a:endParaRPr>
            </a:p>
          </p:txBody>
        </p:sp>
        <p:sp>
          <p:nvSpPr>
            <p:cNvPr id="78" name="Google Shape;78;p20"/>
            <p:cNvSpPr/>
            <p:nvPr/>
          </p:nvSpPr>
          <p:spPr>
            <a:xfrm rot="-3209378">
              <a:off x="3326188" y="259541"/>
              <a:ext cx="2404756" cy="2735718"/>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79" name="Google Shape;79;p20"/>
            <p:cNvSpPr/>
            <p:nvPr/>
          </p:nvSpPr>
          <p:spPr>
            <a:xfrm rot="-3209366">
              <a:off x="3613400" y="580534"/>
              <a:ext cx="1942063" cy="2405797"/>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DC0451">
                <a:alpha val="14880"/>
              </a:srgbClr>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80" name="Google Shape;80;p20"/>
            <p:cNvSpPr txBox="1"/>
            <p:nvPr/>
          </p:nvSpPr>
          <p:spPr>
            <a:xfrm>
              <a:off x="3713954" y="1394374"/>
              <a:ext cx="1716900" cy="43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accent2"/>
                  </a:solidFill>
                  <a:latin typeface="Public Sans"/>
                  <a:ea typeface="Public Sans"/>
                  <a:cs typeface="Public Sans"/>
                  <a:sym typeface="Public Sans"/>
                </a:rPr>
                <a:t>STUDENTS</a:t>
              </a:r>
              <a:endParaRPr b="1" i="0" sz="2000" u="none" cap="none" strike="noStrike">
                <a:solidFill>
                  <a:schemeClr val="accent2"/>
                </a:solidFill>
                <a:latin typeface="Public Sans"/>
                <a:ea typeface="Public Sans"/>
                <a:cs typeface="Public Sans"/>
                <a:sym typeface="Public Sans"/>
              </a:endParaRPr>
            </a:p>
          </p:txBody>
        </p:sp>
        <p:grpSp>
          <p:nvGrpSpPr>
            <p:cNvPr id="81" name="Google Shape;81;p20"/>
            <p:cNvGrpSpPr/>
            <p:nvPr/>
          </p:nvGrpSpPr>
          <p:grpSpPr>
            <a:xfrm>
              <a:off x="4162660" y="1618449"/>
              <a:ext cx="3301931" cy="3525274"/>
              <a:chOff x="4184863" y="1520199"/>
              <a:chExt cx="2958454" cy="3298347"/>
            </a:xfrm>
          </p:grpSpPr>
          <p:sp>
            <p:nvSpPr>
              <p:cNvPr id="82" name="Google Shape;82;p20"/>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83" name="Google Shape;83;p20"/>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00B0CA">
                  <a:alpha val="14880"/>
                </a:srgbClr>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84" name="Google Shape;84;p20"/>
              <p:cNvSpPr txBox="1"/>
              <p:nvPr/>
            </p:nvSpPr>
            <p:spPr>
              <a:xfrm rot="-3779324">
                <a:off x="4747598" y="2854839"/>
                <a:ext cx="1498792" cy="46677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accent1"/>
                    </a:solidFill>
                    <a:latin typeface="Public Sans"/>
                    <a:ea typeface="Public Sans"/>
                    <a:cs typeface="Public Sans"/>
                    <a:sym typeface="Public Sans"/>
                  </a:rPr>
                  <a:t>STAFF</a:t>
                </a:r>
                <a:endParaRPr b="1" i="0" sz="2000" u="none" cap="none" strike="noStrike">
                  <a:solidFill>
                    <a:schemeClr val="accent1"/>
                  </a:solidFill>
                  <a:latin typeface="Public Sans"/>
                  <a:ea typeface="Public Sans"/>
                  <a:cs typeface="Public Sans"/>
                  <a:sym typeface="Public Sans"/>
                </a:endParaRPr>
              </a:p>
            </p:txBody>
          </p:sp>
        </p:grpSp>
        <p:sp>
          <p:nvSpPr>
            <p:cNvPr id="85" name="Google Shape;85;p20"/>
            <p:cNvSpPr/>
            <p:nvPr/>
          </p:nvSpPr>
          <p:spPr>
            <a:xfrm>
              <a:off x="7162025" y="1294838"/>
              <a:ext cx="444300" cy="2858700"/>
            </a:xfrm>
            <a:prstGeom prst="roundRect">
              <a:avLst>
                <a:gd fmla="val 16667" name="adj"/>
              </a:avLst>
            </a:prstGeom>
            <a:noFill/>
            <a:ln>
              <a:noFill/>
            </a:ln>
            <a:effectLst>
              <a:outerShdw blurRad="57150" rotWithShape="0" algn="bl" dir="5400000" dist="19050">
                <a:schemeClr val="accent4">
                  <a:alpha val="5000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i="0" lang="en" sz="4000" u="none" cap="none" strike="noStrike">
                  <a:solidFill>
                    <a:schemeClr val="accent4"/>
                  </a:solidFill>
                  <a:latin typeface="Public Sans"/>
                  <a:ea typeface="Public Sans"/>
                  <a:cs typeface="Public Sans"/>
                  <a:sym typeface="Public Sans"/>
                </a:rPr>
                <a:t>ENGAGE </a:t>
              </a:r>
              <a:endParaRPr b="1" i="0" sz="4000" u="none" cap="none" strike="noStrike">
                <a:solidFill>
                  <a:schemeClr val="accent4"/>
                </a:solidFill>
                <a:latin typeface="Public Sans"/>
                <a:ea typeface="Public Sans"/>
                <a:cs typeface="Public Sans"/>
                <a:sym typeface="Public Sans"/>
              </a:endParaRPr>
            </a:p>
          </p:txBody>
        </p:sp>
        <p:grpSp>
          <p:nvGrpSpPr>
            <p:cNvPr id="86" name="Google Shape;86;p20"/>
            <p:cNvGrpSpPr/>
            <p:nvPr/>
          </p:nvGrpSpPr>
          <p:grpSpPr>
            <a:xfrm>
              <a:off x="1679366" y="1794239"/>
              <a:ext cx="3822010" cy="3337091"/>
              <a:chOff x="1959887" y="1684671"/>
              <a:chExt cx="3424433" cy="3122278"/>
            </a:xfrm>
          </p:grpSpPr>
          <p:sp>
            <p:nvSpPr>
              <p:cNvPr id="87" name="Google Shape;87;p20"/>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6614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88" name="Google Shape;88;p20"/>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F66141">
                  <a:alpha val="14880"/>
                </a:srgbClr>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Public Sans"/>
                  <a:ea typeface="Public Sans"/>
                  <a:cs typeface="Public Sans"/>
                  <a:sym typeface="Public Sans"/>
                </a:endParaRPr>
              </a:p>
            </p:txBody>
          </p:sp>
          <p:sp>
            <p:nvSpPr>
              <p:cNvPr id="89" name="Google Shape;89;p20"/>
              <p:cNvSpPr txBox="1"/>
              <p:nvPr/>
            </p:nvSpPr>
            <p:spPr>
              <a:xfrm flipH="1" rot="3725029">
                <a:off x="2827832" y="2898591"/>
                <a:ext cx="1701271" cy="37925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rgbClr val="F66141"/>
                    </a:solidFill>
                    <a:latin typeface="Public Sans"/>
                    <a:ea typeface="Public Sans"/>
                    <a:cs typeface="Public Sans"/>
                    <a:sym typeface="Public Sans"/>
                  </a:rPr>
                  <a:t>PARENTS &amp; CARERS</a:t>
                </a:r>
                <a:endParaRPr b="0" i="0" sz="2000" u="none" cap="none" strike="noStrike">
                  <a:solidFill>
                    <a:srgbClr val="F66141"/>
                  </a:solidFill>
                  <a:latin typeface="Public Sans"/>
                  <a:ea typeface="Public Sans"/>
                  <a:cs typeface="Public Sans"/>
                  <a:sym typeface="Public Sans"/>
                </a:endParaRPr>
              </a:p>
            </p:txBody>
          </p:sp>
        </p:grpSp>
        <p:sp>
          <p:nvSpPr>
            <p:cNvPr id="90" name="Google Shape;90;p20"/>
            <p:cNvSpPr/>
            <p:nvPr/>
          </p:nvSpPr>
          <p:spPr>
            <a:xfrm>
              <a:off x="1450800" y="1294838"/>
              <a:ext cx="444300" cy="2858700"/>
            </a:xfrm>
            <a:prstGeom prst="roundRect">
              <a:avLst>
                <a:gd fmla="val 16667" name="adj"/>
              </a:avLst>
            </a:prstGeom>
            <a:noFill/>
            <a:ln>
              <a:noFill/>
            </a:ln>
            <a:effectLst>
              <a:outerShdw blurRad="57150" rotWithShape="0" algn="bl" dir="5400000" dist="19050">
                <a:schemeClr val="accent1">
                  <a:alpha val="50000"/>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Clr>
                  <a:srgbClr val="000000"/>
                </a:buClr>
                <a:buSzPts val="2000"/>
                <a:buFont typeface="Arial"/>
                <a:buNone/>
              </a:pPr>
              <a:r>
                <a:rPr b="1" i="0" lang="en" sz="3600" u="none" cap="none" strike="noStrike">
                  <a:solidFill>
                    <a:schemeClr val="accent1"/>
                  </a:solidFill>
                  <a:latin typeface="Public Sans"/>
                  <a:ea typeface="Public Sans"/>
                  <a:cs typeface="Public Sans"/>
                  <a:sym typeface="Public Sans"/>
                </a:rPr>
                <a:t>IN</a:t>
              </a:r>
              <a:r>
                <a:rPr b="1" i="0" lang="en" sz="3600" u="none" cap="none" strike="noStrike">
                  <a:solidFill>
                    <a:schemeClr val="accent1"/>
                  </a:solidFill>
                  <a:latin typeface="Public Sans"/>
                  <a:ea typeface="Public Sans"/>
                  <a:cs typeface="Public Sans"/>
                  <a:sym typeface="Public Sans"/>
                </a:rPr>
                <a:t>S</a:t>
              </a:r>
              <a:r>
                <a:rPr b="1" i="0" lang="en" sz="3600" u="none" cap="none" strike="noStrike">
                  <a:solidFill>
                    <a:schemeClr val="accent1"/>
                  </a:solidFill>
                  <a:latin typeface="Public Sans"/>
                  <a:ea typeface="Public Sans"/>
                  <a:cs typeface="Public Sans"/>
                  <a:sym typeface="Public Sans"/>
                </a:rPr>
                <a:t>PIRE</a:t>
              </a:r>
              <a:endParaRPr b="1" i="0" sz="3600" u="none" cap="none" strike="noStrike">
                <a:solidFill>
                  <a:schemeClr val="accent1"/>
                </a:solidFill>
                <a:latin typeface="Public Sans"/>
                <a:ea typeface="Public Sans"/>
                <a:cs typeface="Public Sans"/>
                <a:sym typeface="Public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p21"/>
          <p:cNvGrpSpPr/>
          <p:nvPr/>
        </p:nvGrpSpPr>
        <p:grpSpPr>
          <a:xfrm>
            <a:off x="3187512" y="329759"/>
            <a:ext cx="2898162" cy="1323439"/>
            <a:chOff x="3991592" y="775532"/>
            <a:chExt cx="1332305" cy="910707"/>
          </a:xfrm>
        </p:grpSpPr>
        <p:sp>
          <p:nvSpPr>
            <p:cNvPr id="96" name="Google Shape;96;p21"/>
            <p:cNvSpPr/>
            <p:nvPr/>
          </p:nvSpPr>
          <p:spPr>
            <a:xfrm>
              <a:off x="3991592" y="1000439"/>
              <a:ext cx="1332300" cy="685800"/>
            </a:xfrm>
            <a:prstGeom prst="rect">
              <a:avLst/>
            </a:prstGeom>
            <a:solidFill>
              <a:schemeClr val="accent6"/>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50"/>
                <a:buFont typeface="Arial"/>
                <a:buNone/>
              </a:pPr>
              <a:r>
                <a:rPr b="0" i="1" lang="en" sz="950" u="none" cap="none" strike="noStrike">
                  <a:solidFill>
                    <a:srgbClr val="FFFFFF"/>
                  </a:solidFill>
                  <a:highlight>
                    <a:srgbClr val="F99D27"/>
                  </a:highlight>
                  <a:latin typeface="Public Sans"/>
                  <a:ea typeface="Public Sans"/>
                  <a:cs typeface="Public Sans"/>
                  <a:sym typeface="Public Sans"/>
                </a:rPr>
                <a:t>Paying attention to the things that we have right now, and not worrying about what we don’t have. We </a:t>
              </a:r>
              <a:r>
                <a:rPr i="1" lang="en" sz="950">
                  <a:solidFill>
                    <a:srgbClr val="FFFFFF"/>
                  </a:solidFill>
                  <a:highlight>
                    <a:srgbClr val="F99D27"/>
                  </a:highlight>
                  <a:latin typeface="Public Sans"/>
                  <a:ea typeface="Public Sans"/>
                  <a:cs typeface="Public Sans"/>
                  <a:sym typeface="Public Sans"/>
                </a:rPr>
                <a:t>practice</a:t>
              </a:r>
              <a:r>
                <a:rPr b="0" i="1" lang="en" sz="950" u="none" cap="none" strike="noStrike">
                  <a:solidFill>
                    <a:srgbClr val="FFFFFF"/>
                  </a:solidFill>
                  <a:highlight>
                    <a:srgbClr val="F99D27"/>
                  </a:highlight>
                  <a:latin typeface="Public Sans"/>
                  <a:ea typeface="Public Sans"/>
                  <a:cs typeface="Public Sans"/>
                  <a:sym typeface="Public Sans"/>
                </a:rPr>
                <a:t> this by noticing the positives that exist around us.</a:t>
              </a:r>
              <a:endParaRPr b="0" i="1" sz="950" u="none" cap="none" strike="noStrike">
                <a:solidFill>
                  <a:srgbClr val="FFFFFF"/>
                </a:solidFill>
                <a:latin typeface="Public Sans"/>
                <a:ea typeface="Public Sans"/>
                <a:cs typeface="Public Sans"/>
                <a:sym typeface="Public Sans"/>
              </a:endParaRPr>
            </a:p>
          </p:txBody>
        </p:sp>
        <p:sp>
          <p:nvSpPr>
            <p:cNvPr id="97" name="Google Shape;97;p21"/>
            <p:cNvSpPr/>
            <p:nvPr/>
          </p:nvSpPr>
          <p:spPr>
            <a:xfrm>
              <a:off x="3991597" y="775532"/>
              <a:ext cx="1332300" cy="285000"/>
            </a:xfrm>
            <a:prstGeom prst="round1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Public Sans"/>
                  <a:ea typeface="Public Sans"/>
                  <a:cs typeface="Public Sans"/>
                  <a:sym typeface="Public Sans"/>
                </a:rPr>
                <a:t>GRATITUDE</a:t>
              </a:r>
              <a:endParaRPr b="1" i="0" sz="1300" u="none" cap="none" strike="noStrike">
                <a:solidFill>
                  <a:srgbClr val="FFFFFF"/>
                </a:solidFill>
                <a:latin typeface="Public Sans"/>
                <a:ea typeface="Public Sans"/>
                <a:cs typeface="Public Sans"/>
                <a:sym typeface="Public Sans"/>
              </a:endParaRPr>
            </a:p>
          </p:txBody>
        </p:sp>
      </p:grpSp>
      <p:grpSp>
        <p:nvGrpSpPr>
          <p:cNvPr id="98" name="Google Shape;98;p21"/>
          <p:cNvGrpSpPr/>
          <p:nvPr/>
        </p:nvGrpSpPr>
        <p:grpSpPr>
          <a:xfrm>
            <a:off x="6361560" y="1741688"/>
            <a:ext cx="2478087" cy="1660126"/>
            <a:chOff x="3991592" y="775532"/>
            <a:chExt cx="1332305" cy="910656"/>
          </a:xfrm>
        </p:grpSpPr>
        <p:sp>
          <p:nvSpPr>
            <p:cNvPr id="99" name="Google Shape;99;p21"/>
            <p:cNvSpPr/>
            <p:nvPr/>
          </p:nvSpPr>
          <p:spPr>
            <a:xfrm>
              <a:off x="3991592" y="1005188"/>
              <a:ext cx="1332300" cy="681000"/>
            </a:xfrm>
            <a:prstGeom prst="rect">
              <a:avLst/>
            </a:prstGeom>
            <a:solidFill>
              <a:schemeClr val="accent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50"/>
                <a:buFont typeface="Arial"/>
                <a:buNone/>
              </a:pPr>
              <a:r>
                <a:rPr b="0" i="1" lang="en" sz="950" u="none" cap="none" strike="noStrike">
                  <a:solidFill>
                    <a:srgbClr val="FFFFFF"/>
                  </a:solidFill>
                  <a:highlight>
                    <a:srgbClr val="00B092"/>
                  </a:highlight>
                  <a:latin typeface="Public Sans"/>
                  <a:ea typeface="Public Sans"/>
                  <a:cs typeface="Public Sans"/>
                  <a:sym typeface="Public Sans"/>
                </a:rPr>
                <a:t>Putting ourselves in the shoes of others to feel and see what they do. We practice this through being kind and compassionate towards other people.</a:t>
              </a:r>
              <a:endParaRPr b="0" i="1" sz="950" u="none" cap="none" strike="noStrike">
                <a:solidFill>
                  <a:srgbClr val="FFFFFF"/>
                </a:solidFill>
                <a:latin typeface="Public Sans"/>
                <a:ea typeface="Public Sans"/>
                <a:cs typeface="Public Sans"/>
                <a:sym typeface="Public Sans"/>
              </a:endParaRPr>
            </a:p>
          </p:txBody>
        </p:sp>
        <p:sp>
          <p:nvSpPr>
            <p:cNvPr id="100" name="Google Shape;100;p21"/>
            <p:cNvSpPr/>
            <p:nvPr/>
          </p:nvSpPr>
          <p:spPr>
            <a:xfrm>
              <a:off x="3991597" y="775532"/>
              <a:ext cx="1332300" cy="285000"/>
            </a:xfrm>
            <a:prstGeom prst="round1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Public Sans"/>
                  <a:ea typeface="Public Sans"/>
                  <a:cs typeface="Public Sans"/>
                  <a:sym typeface="Public Sans"/>
                </a:rPr>
                <a:t>EMPATHY</a:t>
              </a:r>
              <a:endParaRPr b="1" i="0" sz="1300" u="none" cap="none" strike="noStrike">
                <a:solidFill>
                  <a:srgbClr val="FFFFFF"/>
                </a:solidFill>
                <a:latin typeface="Public Sans"/>
                <a:ea typeface="Public Sans"/>
                <a:cs typeface="Public Sans"/>
                <a:sym typeface="Public Sans"/>
              </a:endParaRPr>
            </a:p>
          </p:txBody>
        </p:sp>
      </p:grpSp>
      <p:grpSp>
        <p:nvGrpSpPr>
          <p:cNvPr id="101" name="Google Shape;101;p21"/>
          <p:cNvGrpSpPr/>
          <p:nvPr/>
        </p:nvGrpSpPr>
        <p:grpSpPr>
          <a:xfrm>
            <a:off x="3187509" y="3648634"/>
            <a:ext cx="2898168" cy="1270291"/>
            <a:chOff x="3991597" y="775532"/>
            <a:chExt cx="1332307" cy="992803"/>
          </a:xfrm>
        </p:grpSpPr>
        <p:sp>
          <p:nvSpPr>
            <p:cNvPr id="102" name="Google Shape;102;p21"/>
            <p:cNvSpPr/>
            <p:nvPr/>
          </p:nvSpPr>
          <p:spPr>
            <a:xfrm>
              <a:off x="3991604" y="1009035"/>
              <a:ext cx="1332300" cy="7593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50"/>
                <a:buFont typeface="Arial"/>
                <a:buNone/>
              </a:pPr>
              <a:r>
                <a:rPr b="0" i="1" lang="en" sz="950" u="none" cap="none" strike="noStrike">
                  <a:solidFill>
                    <a:srgbClr val="FFFFFF"/>
                  </a:solidFill>
                  <a:highlight>
                    <a:srgbClr val="9278D1"/>
                  </a:highlight>
                  <a:latin typeface="Public Sans"/>
                  <a:ea typeface="Public Sans"/>
                  <a:cs typeface="Public Sans"/>
                  <a:sym typeface="Public Sans"/>
                </a:rPr>
                <a:t>Our ability to be present at any given moment. We practice this through slowing down and concentrating on one thing at a time. This could be our breathing, completing a colouring sheet or noticing the noises we can hear.</a:t>
              </a:r>
              <a:endParaRPr b="0" i="1" sz="950" u="none" cap="none" strike="noStrike">
                <a:solidFill>
                  <a:srgbClr val="FFFFFF"/>
                </a:solidFill>
                <a:latin typeface="Public Sans"/>
                <a:ea typeface="Public Sans"/>
                <a:cs typeface="Public Sans"/>
                <a:sym typeface="Public Sans"/>
              </a:endParaRPr>
            </a:p>
          </p:txBody>
        </p:sp>
        <p:sp>
          <p:nvSpPr>
            <p:cNvPr id="103" name="Google Shape;103;p21"/>
            <p:cNvSpPr/>
            <p:nvPr/>
          </p:nvSpPr>
          <p:spPr>
            <a:xfrm>
              <a:off x="3991597" y="775532"/>
              <a:ext cx="1332300" cy="285000"/>
            </a:xfrm>
            <a:prstGeom prst="round1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Public Sans"/>
                  <a:ea typeface="Public Sans"/>
                  <a:cs typeface="Public Sans"/>
                  <a:sym typeface="Public Sans"/>
                </a:rPr>
                <a:t>MINDFULNESS</a:t>
              </a:r>
              <a:endParaRPr b="1" i="0" sz="1300" u="none" cap="none" strike="noStrike">
                <a:solidFill>
                  <a:srgbClr val="FFFFFF"/>
                </a:solidFill>
                <a:latin typeface="Public Sans"/>
                <a:ea typeface="Public Sans"/>
                <a:cs typeface="Public Sans"/>
                <a:sym typeface="Public Sans"/>
              </a:endParaRPr>
            </a:p>
          </p:txBody>
        </p:sp>
      </p:grpSp>
      <p:grpSp>
        <p:nvGrpSpPr>
          <p:cNvPr id="104" name="Google Shape;104;p21"/>
          <p:cNvGrpSpPr/>
          <p:nvPr/>
        </p:nvGrpSpPr>
        <p:grpSpPr>
          <a:xfrm>
            <a:off x="304607" y="1681664"/>
            <a:ext cx="2398012" cy="1660108"/>
            <a:chOff x="3991597" y="812921"/>
            <a:chExt cx="1332303" cy="918862"/>
          </a:xfrm>
        </p:grpSpPr>
        <p:sp>
          <p:nvSpPr>
            <p:cNvPr id="105" name="Google Shape;105;p21"/>
            <p:cNvSpPr/>
            <p:nvPr/>
          </p:nvSpPr>
          <p:spPr>
            <a:xfrm>
              <a:off x="3991600" y="1060983"/>
              <a:ext cx="1332300" cy="6708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50"/>
                <a:buFont typeface="Arial"/>
                <a:buNone/>
              </a:pPr>
              <a:r>
                <a:rPr b="0" i="1" lang="en" sz="950" u="none" cap="none" strike="noStrike">
                  <a:solidFill>
                    <a:srgbClr val="FFFFFF"/>
                  </a:solidFill>
                  <a:highlight>
                    <a:srgbClr val="DC0451"/>
                  </a:highlight>
                  <a:latin typeface="Public Sans"/>
                  <a:ea typeface="Public Sans"/>
                  <a:cs typeface="Public Sans"/>
                  <a:sym typeface="Public Sans"/>
                </a:rPr>
                <a:t>Our ability to label our emotions as we experience them. Labelling our emotions helps us to manage our emotions (soften negative emotions and find positive emotions). We practice this by labelling our emotions as we experience different parts of our day.</a:t>
              </a:r>
              <a:endParaRPr b="0" i="1" sz="950" u="none" cap="none" strike="noStrike">
                <a:solidFill>
                  <a:srgbClr val="FFFFFF"/>
                </a:solidFill>
                <a:latin typeface="Public Sans"/>
                <a:ea typeface="Public Sans"/>
                <a:cs typeface="Public Sans"/>
                <a:sym typeface="Public Sans"/>
              </a:endParaRPr>
            </a:p>
          </p:txBody>
        </p:sp>
        <p:sp>
          <p:nvSpPr>
            <p:cNvPr id="106" name="Google Shape;106;p21"/>
            <p:cNvSpPr/>
            <p:nvPr/>
          </p:nvSpPr>
          <p:spPr>
            <a:xfrm>
              <a:off x="3991597" y="812921"/>
              <a:ext cx="1332300" cy="285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Public Sans"/>
                  <a:ea typeface="Public Sans"/>
                  <a:cs typeface="Public Sans"/>
                  <a:sym typeface="Public Sans"/>
                </a:rPr>
                <a:t>EMOTIONAL LITERACY</a:t>
              </a:r>
              <a:endParaRPr b="1" i="0" sz="1300" u="none" cap="none" strike="noStrike">
                <a:solidFill>
                  <a:srgbClr val="FFFFFF"/>
                </a:solidFill>
                <a:latin typeface="Public Sans"/>
                <a:ea typeface="Public Sans"/>
                <a:cs typeface="Public Sans"/>
                <a:sym typeface="Public Sans"/>
              </a:endParaRPr>
            </a:p>
          </p:txBody>
        </p:sp>
      </p:grpSp>
      <p:pic>
        <p:nvPicPr>
          <p:cNvPr id="107" name="Google Shape;107;p21"/>
          <p:cNvPicPr preferRelativeResize="0"/>
          <p:nvPr/>
        </p:nvPicPr>
        <p:blipFill>
          <a:blip r:embed="rId3">
            <a:alphaModFix/>
          </a:blip>
          <a:stretch>
            <a:fillRect/>
          </a:stretch>
        </p:blipFill>
        <p:spPr>
          <a:xfrm>
            <a:off x="3602750" y="1681663"/>
            <a:ext cx="1938500" cy="19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nvSpPr>
        <p:spPr>
          <a:xfrm>
            <a:off x="435149" y="1906374"/>
            <a:ext cx="7272600" cy="1033500"/>
          </a:xfrm>
          <a:prstGeom prst="rect">
            <a:avLst/>
          </a:prstGeom>
          <a:noFill/>
          <a:ln>
            <a:noFill/>
          </a:ln>
        </p:spPr>
        <p:txBody>
          <a:bodyPr anchorCtr="0" anchor="ctr" bIns="0" lIns="0" spcFirstLastPara="1" rIns="0" wrap="square" tIns="0">
            <a:spAutoFit/>
          </a:bodyPr>
          <a:lstStyle/>
          <a:p>
            <a:pPr indent="0" lvl="0" marL="0" marR="0" rtl="0" algn="l">
              <a:lnSpc>
                <a:spcPct val="85000"/>
              </a:lnSpc>
              <a:spcBef>
                <a:spcPts val="0"/>
              </a:spcBef>
              <a:spcAft>
                <a:spcPts val="0"/>
              </a:spcAft>
              <a:buClr>
                <a:schemeClr val="accent1"/>
              </a:buClr>
              <a:buSzPts val="5600"/>
              <a:buFont typeface="Public Sans"/>
              <a:buNone/>
            </a:pPr>
            <a:r>
              <a:rPr b="1" i="0" lang="en" sz="7900" u="none" cap="none" strike="noStrike">
                <a:solidFill>
                  <a:schemeClr val="accent1"/>
                </a:solidFill>
                <a:latin typeface="Public Sans"/>
                <a:ea typeface="Public Sans"/>
                <a:cs typeface="Public Sans"/>
                <a:sym typeface="Public Sans"/>
              </a:rPr>
              <a:t>Inspire</a:t>
            </a:r>
            <a:endParaRPr b="0" i="0" sz="3700" u="none" cap="none" strike="noStrike">
              <a:solidFill>
                <a:srgbClr val="000000"/>
              </a:solidFill>
              <a:latin typeface="Arial"/>
              <a:ea typeface="Arial"/>
              <a:cs typeface="Arial"/>
              <a:sym typeface="Arial"/>
            </a:endParaRPr>
          </a:p>
        </p:txBody>
      </p:sp>
      <p:sp>
        <p:nvSpPr>
          <p:cNvPr id="113" name="Google Shape;113;p22"/>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i="0" lang="en" sz="800" u="none" cap="none" strike="noStrike">
                <a:solidFill>
                  <a:schemeClr val="lt1"/>
                </a:solidFill>
                <a:latin typeface="Public Sans"/>
                <a:ea typeface="Public Sans"/>
                <a:cs typeface="Public Sans"/>
                <a:sym typeface="Public Sans"/>
              </a:rPr>
              <a:t>INSPIRE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i="0" lang="en" sz="800" u="none" cap="none" strike="noStrike">
                <a:solidFill>
                  <a:schemeClr val="lt1"/>
                </a:solidFill>
                <a:latin typeface="Public Sans"/>
                <a:ea typeface="Public Sans"/>
                <a:cs typeface="Public Sans"/>
                <a:sym typeface="Public Sans"/>
              </a:rPr>
              <a:t>INSPIRE</a:t>
            </a:r>
            <a:endParaRPr b="0" i="0" sz="1400" u="none" cap="none" strike="noStrike">
              <a:solidFill>
                <a:schemeClr val="dk1"/>
              </a:solidFill>
              <a:latin typeface="Arial"/>
              <a:ea typeface="Arial"/>
              <a:cs typeface="Arial"/>
              <a:sym typeface="Arial"/>
            </a:endParaRPr>
          </a:p>
        </p:txBody>
      </p:sp>
      <p:pic>
        <p:nvPicPr>
          <p:cNvPr id="119" name="Google Shape;119;p23"/>
          <p:cNvPicPr preferRelativeResize="0"/>
          <p:nvPr/>
        </p:nvPicPr>
        <p:blipFill rotWithShape="1">
          <a:blip r:embed="rId3">
            <a:alphaModFix/>
          </a:blip>
          <a:srcRect b="0" l="0" r="0" t="0"/>
          <a:stretch/>
        </p:blipFill>
        <p:spPr>
          <a:xfrm>
            <a:off x="152400" y="890574"/>
            <a:ext cx="8839200" cy="33791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p:nvPr/>
        </p:nvSpPr>
        <p:spPr>
          <a:xfrm>
            <a:off x="-270976" y="411474"/>
            <a:ext cx="1660800" cy="326700"/>
          </a:xfrm>
          <a:prstGeom prst="roundRect">
            <a:avLst>
              <a:gd fmla="val 50000" name="adj"/>
            </a:avLst>
          </a:prstGeom>
          <a:solidFill>
            <a:schemeClr val="accent1"/>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i="0" lang="en" sz="800" u="none" cap="none" strike="noStrike">
                <a:solidFill>
                  <a:schemeClr val="lt1"/>
                </a:solidFill>
                <a:latin typeface="Public Sans"/>
                <a:ea typeface="Public Sans"/>
                <a:cs typeface="Public Sans"/>
                <a:sym typeface="Public Sans"/>
              </a:rPr>
              <a:t>INSPIRE</a:t>
            </a:r>
            <a:endParaRPr b="0" i="0" sz="1400" u="none" cap="none" strike="noStrike">
              <a:solidFill>
                <a:schemeClr val="dk1"/>
              </a:solidFill>
              <a:latin typeface="Arial"/>
              <a:ea typeface="Arial"/>
              <a:cs typeface="Arial"/>
              <a:sym typeface="Arial"/>
            </a:endParaRPr>
          </a:p>
        </p:txBody>
      </p:sp>
      <p:sp>
        <p:nvSpPr>
          <p:cNvPr id="125" name="Google Shape;125;p24"/>
          <p:cNvSpPr txBox="1"/>
          <p:nvPr/>
        </p:nvSpPr>
        <p:spPr>
          <a:xfrm>
            <a:off x="408250" y="1880575"/>
            <a:ext cx="4088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DC0451"/>
                </a:solidFill>
                <a:latin typeface="Public Sans"/>
                <a:ea typeface="Public Sans"/>
                <a:cs typeface="Public Sans"/>
                <a:sym typeface="Public Sans"/>
              </a:rPr>
              <a:t> Setting up a successful program within the school</a:t>
            </a:r>
            <a:endParaRPr sz="1200"/>
          </a:p>
        </p:txBody>
      </p:sp>
      <p:sp>
        <p:nvSpPr>
          <p:cNvPr id="126" name="Google Shape;126;p24"/>
          <p:cNvSpPr txBox="1"/>
          <p:nvPr/>
        </p:nvSpPr>
        <p:spPr>
          <a:xfrm>
            <a:off x="4558225" y="1903950"/>
            <a:ext cx="4088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DC0451"/>
                </a:solidFill>
                <a:latin typeface="Public Sans"/>
                <a:ea typeface="Public Sans"/>
                <a:cs typeface="Public Sans"/>
                <a:sym typeface="Public Sans"/>
              </a:rPr>
              <a:t>Embedding  the program in your school community</a:t>
            </a:r>
            <a:endParaRPr sz="1200"/>
          </a:p>
        </p:txBody>
      </p:sp>
      <p:sp>
        <p:nvSpPr>
          <p:cNvPr id="127" name="Google Shape;127;p24"/>
          <p:cNvSpPr txBox="1"/>
          <p:nvPr/>
        </p:nvSpPr>
        <p:spPr>
          <a:xfrm>
            <a:off x="397200" y="822600"/>
            <a:ext cx="7908600" cy="777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500"/>
              <a:buFont typeface="Arial"/>
              <a:buNone/>
            </a:pPr>
            <a:r>
              <a:rPr b="1" lang="en" sz="3500">
                <a:solidFill>
                  <a:schemeClr val="accent1"/>
                </a:solidFill>
                <a:latin typeface="Public Sans"/>
                <a:ea typeface="Public Sans"/>
                <a:cs typeface="Public Sans"/>
                <a:sym typeface="Public Sans"/>
              </a:rPr>
              <a:t>Digital Presentation Delivery</a:t>
            </a:r>
            <a:endParaRPr b="1" i="0" sz="3500" u="none" cap="none" strike="noStrike">
              <a:solidFill>
                <a:schemeClr val="accent1"/>
              </a:solidFill>
              <a:latin typeface="Public Sans"/>
              <a:ea typeface="Public Sans"/>
              <a:cs typeface="Public Sans"/>
              <a:sym typeface="Public Sans"/>
            </a:endParaRPr>
          </a:p>
          <a:p>
            <a:pPr indent="0" lvl="0" marL="0" rtl="0" algn="ctr">
              <a:spcBef>
                <a:spcPts val="0"/>
              </a:spcBef>
              <a:spcAft>
                <a:spcPts val="0"/>
              </a:spcAft>
              <a:buNone/>
            </a:pPr>
            <a:r>
              <a:t/>
            </a:r>
            <a:endParaRPr b="1">
              <a:solidFill>
                <a:schemeClr val="lt1"/>
              </a:solidFill>
              <a:latin typeface="Public Sans"/>
              <a:ea typeface="Public Sans"/>
              <a:cs typeface="Public Sans"/>
              <a:sym typeface="Public Sans"/>
            </a:endParaRPr>
          </a:p>
          <a:p>
            <a:pPr indent="0" lvl="0" marL="0" marR="0" rtl="0" algn="l">
              <a:lnSpc>
                <a:spcPct val="100000"/>
              </a:lnSpc>
              <a:spcBef>
                <a:spcPts val="1000"/>
              </a:spcBef>
              <a:spcAft>
                <a:spcPts val="1000"/>
              </a:spcAft>
              <a:buClr>
                <a:srgbClr val="000000"/>
              </a:buClr>
              <a:buSzPts val="2500"/>
              <a:buFont typeface="Arial"/>
              <a:buNone/>
            </a:pPr>
            <a:r>
              <a:t/>
            </a:r>
            <a:endParaRPr b="1" sz="2500">
              <a:solidFill>
                <a:schemeClr val="accent1"/>
              </a:solidFill>
              <a:latin typeface="Public Sans"/>
              <a:ea typeface="Public Sans"/>
              <a:cs typeface="Public Sans"/>
              <a:sym typeface="Public Sans"/>
            </a:endParaRPr>
          </a:p>
        </p:txBody>
      </p:sp>
      <p:sp>
        <p:nvSpPr>
          <p:cNvPr id="128" name="Google Shape;128;p24"/>
          <p:cNvSpPr/>
          <p:nvPr/>
        </p:nvSpPr>
        <p:spPr>
          <a:xfrm>
            <a:off x="418450" y="1576413"/>
            <a:ext cx="4068000" cy="281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TERM 1</a:t>
            </a:r>
            <a:endParaRPr b="1">
              <a:solidFill>
                <a:schemeClr val="lt1"/>
              </a:solidFill>
              <a:latin typeface="Public Sans"/>
              <a:ea typeface="Public Sans"/>
              <a:cs typeface="Public Sans"/>
              <a:sym typeface="Public Sans"/>
            </a:endParaRPr>
          </a:p>
        </p:txBody>
      </p:sp>
      <p:sp>
        <p:nvSpPr>
          <p:cNvPr id="129" name="Google Shape;129;p24"/>
          <p:cNvSpPr/>
          <p:nvPr/>
        </p:nvSpPr>
        <p:spPr>
          <a:xfrm>
            <a:off x="4568425" y="1573250"/>
            <a:ext cx="4068000" cy="267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TERM 2</a:t>
            </a:r>
            <a:endParaRPr b="1">
              <a:solidFill>
                <a:schemeClr val="lt1"/>
              </a:solidFill>
              <a:latin typeface="Public Sans"/>
              <a:ea typeface="Public Sans"/>
              <a:cs typeface="Public Sans"/>
              <a:sym typeface="Public Sans"/>
            </a:endParaRPr>
          </a:p>
        </p:txBody>
      </p:sp>
      <p:sp>
        <p:nvSpPr>
          <p:cNvPr id="130" name="Google Shape;130;p24"/>
          <p:cNvSpPr txBox="1"/>
          <p:nvPr/>
        </p:nvSpPr>
        <p:spPr>
          <a:xfrm>
            <a:off x="412800" y="2931000"/>
            <a:ext cx="14922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1"/>
                </a:solidFill>
                <a:latin typeface="Public Sans"/>
                <a:ea typeface="Public Sans"/>
                <a:cs typeface="Public Sans"/>
                <a:sym typeface="Public Sans"/>
              </a:rPr>
              <a:t>Digital Staff Presentations</a:t>
            </a:r>
            <a:endParaRPr b="1" sz="1100">
              <a:solidFill>
                <a:schemeClr val="accent1"/>
              </a:solidFill>
              <a:latin typeface="Public Sans"/>
              <a:ea typeface="Public Sans"/>
              <a:cs typeface="Public Sans"/>
              <a:sym typeface="Public Sans"/>
            </a:endParaRPr>
          </a:p>
          <a:p>
            <a:pPr indent="0" lvl="0" marL="0" rtl="0" algn="l">
              <a:spcBef>
                <a:spcPts val="0"/>
              </a:spcBef>
              <a:spcAft>
                <a:spcPts val="0"/>
              </a:spcAft>
              <a:buNone/>
            </a:pPr>
            <a:r>
              <a:t/>
            </a:r>
            <a:endParaRPr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accent1"/>
                </a:solidFill>
                <a:latin typeface="Public Sans"/>
                <a:ea typeface="Public Sans"/>
                <a:cs typeface="Public Sans"/>
                <a:sym typeface="Public Sans"/>
              </a:rPr>
              <a:t>Use PD days and staff meetings</a:t>
            </a:r>
            <a:endParaRPr/>
          </a:p>
        </p:txBody>
      </p:sp>
      <p:sp>
        <p:nvSpPr>
          <p:cNvPr id="131" name="Google Shape;131;p24"/>
          <p:cNvSpPr txBox="1"/>
          <p:nvPr/>
        </p:nvSpPr>
        <p:spPr>
          <a:xfrm>
            <a:off x="2057400" y="2931000"/>
            <a:ext cx="15660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1"/>
                </a:solidFill>
                <a:latin typeface="Public Sans"/>
                <a:ea typeface="Public Sans"/>
                <a:cs typeface="Public Sans"/>
                <a:sym typeface="Public Sans"/>
              </a:rPr>
              <a:t>Digital Student Presentations</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accent1"/>
                </a:solidFill>
                <a:latin typeface="Public Sans"/>
                <a:ea typeface="Public Sans"/>
                <a:cs typeface="Public Sans"/>
                <a:sym typeface="Public Sans"/>
              </a:rPr>
              <a:t>1 x weekly with lesson delivery</a:t>
            </a:r>
            <a:endParaRPr/>
          </a:p>
        </p:txBody>
      </p:sp>
      <p:sp>
        <p:nvSpPr>
          <p:cNvPr id="132" name="Google Shape;132;p24"/>
          <p:cNvSpPr txBox="1"/>
          <p:nvPr/>
        </p:nvSpPr>
        <p:spPr>
          <a:xfrm>
            <a:off x="5442000" y="2914200"/>
            <a:ext cx="14922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accent1"/>
                </a:solidFill>
                <a:latin typeface="Public Sans"/>
                <a:ea typeface="Public Sans"/>
                <a:cs typeface="Public Sans"/>
                <a:sym typeface="Public Sans"/>
              </a:rPr>
              <a:t>Parent and Carer Hub</a:t>
            </a:r>
            <a:endParaRPr b="1" sz="1100">
              <a:solidFill>
                <a:schemeClr val="accent1"/>
              </a:solidFill>
              <a:latin typeface="Public Sans"/>
              <a:ea typeface="Public Sans"/>
              <a:cs typeface="Public Sans"/>
              <a:sym typeface="Public Sans"/>
            </a:endParaRPr>
          </a:p>
          <a:p>
            <a:pPr indent="0" lvl="0" marL="0" rtl="0" algn="ctr">
              <a:spcBef>
                <a:spcPts val="0"/>
              </a:spcBef>
              <a:spcAft>
                <a:spcPts val="0"/>
              </a:spcAft>
              <a:buNone/>
            </a:pPr>
            <a:r>
              <a:rPr lang="en" sz="1100">
                <a:solidFill>
                  <a:schemeClr val="accent1"/>
                </a:solidFill>
                <a:latin typeface="Public Sans"/>
                <a:ea typeface="Public Sans"/>
                <a:cs typeface="Public Sans"/>
                <a:sym typeface="Public Sans"/>
              </a:rPr>
              <a:t>Share using suggested communications from TRP</a:t>
            </a:r>
            <a:endParaRPr/>
          </a:p>
        </p:txBody>
      </p:sp>
      <p:sp>
        <p:nvSpPr>
          <p:cNvPr id="133" name="Google Shape;133;p24"/>
          <p:cNvSpPr/>
          <p:nvPr/>
        </p:nvSpPr>
        <p:spPr>
          <a:xfrm>
            <a:off x="416525" y="2336061"/>
            <a:ext cx="8316900" cy="203100"/>
          </a:xfrm>
          <a:prstGeom prst="roundRect">
            <a:avLst>
              <a:gd fmla="val 50000" name="adj"/>
            </a:avLst>
          </a:prstGeom>
          <a:solidFill>
            <a:srgbClr val="00B0CA">
              <a:alpha val="1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nvGrpSpPr>
          <p:cNvPr id="134" name="Google Shape;134;p24"/>
          <p:cNvGrpSpPr/>
          <p:nvPr/>
        </p:nvGrpSpPr>
        <p:grpSpPr>
          <a:xfrm>
            <a:off x="1040120" y="2303665"/>
            <a:ext cx="313399" cy="267788"/>
            <a:chOff x="3804994" y="2454571"/>
            <a:chExt cx="245610" cy="244891"/>
          </a:xfrm>
        </p:grpSpPr>
        <p:sp>
          <p:nvSpPr>
            <p:cNvPr id="135" name="Google Shape;135;p24"/>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136" name="Google Shape;136;p24"/>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137" name="Google Shape;137;p24"/>
          <p:cNvGrpSpPr/>
          <p:nvPr/>
        </p:nvGrpSpPr>
        <p:grpSpPr>
          <a:xfrm rot="-5601840">
            <a:off x="7717137" y="2281166"/>
            <a:ext cx="268718" cy="312379"/>
            <a:chOff x="3804994" y="2454571"/>
            <a:chExt cx="245610" cy="244891"/>
          </a:xfrm>
        </p:grpSpPr>
        <p:sp>
          <p:nvSpPr>
            <p:cNvPr id="138" name="Google Shape;138;p24"/>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DC0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139" name="Google Shape;139;p24"/>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140" name="Google Shape;140;p24"/>
          <p:cNvGrpSpPr/>
          <p:nvPr/>
        </p:nvGrpSpPr>
        <p:grpSpPr>
          <a:xfrm>
            <a:off x="4363848" y="2303665"/>
            <a:ext cx="313399" cy="267788"/>
            <a:chOff x="3804994" y="2454571"/>
            <a:chExt cx="245610" cy="244891"/>
          </a:xfrm>
        </p:grpSpPr>
        <p:sp>
          <p:nvSpPr>
            <p:cNvPr id="141" name="Google Shape;141;p24"/>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rgbClr val="DC04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142" name="Google Shape;142;p24"/>
            <p:cNvSpPr/>
            <p:nvPr/>
          </p:nvSpPr>
          <p:spPr>
            <a:xfrm rot="-9381908">
              <a:off x="3862007" y="2510866"/>
              <a:ext cx="131581" cy="131581"/>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143" name="Google Shape;143;p24"/>
          <p:cNvGrpSpPr/>
          <p:nvPr/>
        </p:nvGrpSpPr>
        <p:grpSpPr>
          <a:xfrm>
            <a:off x="6025715" y="2303665"/>
            <a:ext cx="313399" cy="267788"/>
            <a:chOff x="3804994" y="2454571"/>
            <a:chExt cx="245610" cy="244891"/>
          </a:xfrm>
        </p:grpSpPr>
        <p:sp>
          <p:nvSpPr>
            <p:cNvPr id="144" name="Google Shape;144;p24"/>
            <p:cNvSpPr/>
            <p:nvPr/>
          </p:nvSpPr>
          <p:spPr>
            <a:xfrm>
              <a:off x="3804994"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145" name="Google Shape;145;p24"/>
            <p:cNvSpPr/>
            <p:nvPr/>
          </p:nvSpPr>
          <p:spPr>
            <a:xfrm>
              <a:off x="3862010"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grpSp>
        <p:nvGrpSpPr>
          <p:cNvPr id="146" name="Google Shape;146;p24"/>
          <p:cNvGrpSpPr/>
          <p:nvPr/>
        </p:nvGrpSpPr>
        <p:grpSpPr>
          <a:xfrm>
            <a:off x="2703980" y="2303665"/>
            <a:ext cx="313399" cy="267788"/>
            <a:chOff x="3751105" y="2454571"/>
            <a:chExt cx="245610" cy="244891"/>
          </a:xfrm>
        </p:grpSpPr>
        <p:sp>
          <p:nvSpPr>
            <p:cNvPr id="147" name="Google Shape;147;p24"/>
            <p:cNvSpPr/>
            <p:nvPr/>
          </p:nvSpPr>
          <p:spPr>
            <a:xfrm>
              <a:off x="3751105" y="2454571"/>
              <a:ext cx="245610" cy="244891"/>
            </a:xfrm>
            <a:custGeom>
              <a:rect b="b" l="l" r="r" t="t"/>
              <a:pathLst>
                <a:path extrusionOk="0" h="4424" w="4437">
                  <a:moveTo>
                    <a:pt x="2219" y="1"/>
                  </a:moveTo>
                  <a:cubicBezTo>
                    <a:pt x="991" y="1"/>
                    <a:pt x="1" y="991"/>
                    <a:pt x="1" y="2205"/>
                  </a:cubicBezTo>
                  <a:cubicBezTo>
                    <a:pt x="1" y="3433"/>
                    <a:pt x="991" y="4423"/>
                    <a:pt x="2219" y="4423"/>
                  </a:cubicBezTo>
                  <a:cubicBezTo>
                    <a:pt x="3433" y="4423"/>
                    <a:pt x="4437" y="3433"/>
                    <a:pt x="4437" y="2205"/>
                  </a:cubicBezTo>
                  <a:cubicBezTo>
                    <a:pt x="4437" y="991"/>
                    <a:pt x="3433" y="1"/>
                    <a:pt x="22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sp>
          <p:nvSpPr>
            <p:cNvPr id="148" name="Google Shape;148;p24"/>
            <p:cNvSpPr/>
            <p:nvPr/>
          </p:nvSpPr>
          <p:spPr>
            <a:xfrm>
              <a:off x="3808121" y="2510868"/>
              <a:ext cx="131579" cy="131579"/>
            </a:xfrm>
            <a:custGeom>
              <a:rect b="b" l="l" r="r" t="t"/>
              <a:pathLst>
                <a:path extrusionOk="0" h="2377" w="2377">
                  <a:moveTo>
                    <a:pt x="2377" y="1188"/>
                  </a:moveTo>
                  <a:cubicBezTo>
                    <a:pt x="2377" y="1848"/>
                    <a:pt x="1849" y="2376"/>
                    <a:pt x="1189" y="2376"/>
                  </a:cubicBezTo>
                  <a:cubicBezTo>
                    <a:pt x="529" y="2376"/>
                    <a:pt x="1" y="1848"/>
                    <a:pt x="1" y="1188"/>
                  </a:cubicBezTo>
                  <a:cubicBezTo>
                    <a:pt x="1" y="528"/>
                    <a:pt x="529" y="0"/>
                    <a:pt x="1189" y="0"/>
                  </a:cubicBezTo>
                  <a:cubicBezTo>
                    <a:pt x="1849" y="0"/>
                    <a:pt x="2377" y="528"/>
                    <a:pt x="2377" y="1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latin typeface="Public Sans"/>
                <a:ea typeface="Public Sans"/>
                <a:cs typeface="Public Sans"/>
                <a:sym typeface="Public Sans"/>
              </a:endParaRPr>
            </a:p>
          </p:txBody>
        </p:sp>
      </p:grpSp>
      <p:sp>
        <p:nvSpPr>
          <p:cNvPr id="149" name="Google Shape;149;p24"/>
          <p:cNvSpPr/>
          <p:nvPr/>
        </p:nvSpPr>
        <p:spPr>
          <a:xfrm>
            <a:off x="457200" y="2590800"/>
            <a:ext cx="1524000" cy="326700"/>
          </a:xfrm>
          <a:prstGeom prst="roundRect">
            <a:avLst>
              <a:gd fmla="val 16667" name="adj"/>
            </a:avLst>
          </a:prstGeom>
          <a:solidFill>
            <a:srgbClr val="00B0CA">
              <a:alpha val="133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B0CA"/>
                </a:solidFill>
                <a:latin typeface="Public Sans"/>
                <a:ea typeface="Public Sans"/>
                <a:cs typeface="Public Sans"/>
                <a:sym typeface="Public Sans"/>
              </a:rPr>
              <a:t>WEEK 1-4</a:t>
            </a:r>
            <a:endParaRPr b="1">
              <a:solidFill>
                <a:srgbClr val="00B0CA"/>
              </a:solidFill>
              <a:latin typeface="Public Sans"/>
              <a:ea typeface="Public Sans"/>
              <a:cs typeface="Public Sans"/>
              <a:sym typeface="Public Sans"/>
            </a:endParaRPr>
          </a:p>
        </p:txBody>
      </p:sp>
      <p:sp>
        <p:nvSpPr>
          <p:cNvPr id="150" name="Google Shape;150;p24"/>
          <p:cNvSpPr/>
          <p:nvPr/>
        </p:nvSpPr>
        <p:spPr>
          <a:xfrm>
            <a:off x="2133600" y="2590800"/>
            <a:ext cx="1524000" cy="326700"/>
          </a:xfrm>
          <a:prstGeom prst="roundRect">
            <a:avLst>
              <a:gd fmla="val 16667" name="adj"/>
            </a:avLst>
          </a:prstGeom>
          <a:solidFill>
            <a:srgbClr val="00B0CA">
              <a:alpha val="133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B0CA"/>
                </a:solidFill>
                <a:latin typeface="Public Sans"/>
                <a:ea typeface="Public Sans"/>
                <a:cs typeface="Public Sans"/>
                <a:sym typeface="Public Sans"/>
              </a:rPr>
              <a:t>WEEK 5-8</a:t>
            </a:r>
            <a:endParaRPr b="1">
              <a:solidFill>
                <a:srgbClr val="00B0CA"/>
              </a:solidFill>
              <a:latin typeface="Public Sans"/>
              <a:ea typeface="Public Sans"/>
              <a:cs typeface="Public Sans"/>
              <a:sym typeface="Public Sans"/>
            </a:endParaRPr>
          </a:p>
        </p:txBody>
      </p:sp>
      <p:sp>
        <p:nvSpPr>
          <p:cNvPr id="151" name="Google Shape;151;p24"/>
          <p:cNvSpPr/>
          <p:nvPr/>
        </p:nvSpPr>
        <p:spPr>
          <a:xfrm>
            <a:off x="3733800" y="2568900"/>
            <a:ext cx="1524000" cy="326700"/>
          </a:xfrm>
          <a:prstGeom prst="roundRect">
            <a:avLst>
              <a:gd fmla="val 16667" name="adj"/>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TBC</a:t>
            </a:r>
            <a:endParaRPr b="1">
              <a:solidFill>
                <a:schemeClr val="lt1"/>
              </a:solidFill>
              <a:latin typeface="Public Sans"/>
              <a:ea typeface="Public Sans"/>
              <a:cs typeface="Public Sans"/>
              <a:sym typeface="Public Sans"/>
            </a:endParaRPr>
          </a:p>
        </p:txBody>
      </p:sp>
      <p:sp>
        <p:nvSpPr>
          <p:cNvPr id="152" name="Google Shape;152;p24"/>
          <p:cNvSpPr/>
          <p:nvPr/>
        </p:nvSpPr>
        <p:spPr>
          <a:xfrm>
            <a:off x="5410200" y="2590800"/>
            <a:ext cx="1524000" cy="326700"/>
          </a:xfrm>
          <a:prstGeom prst="roundRect">
            <a:avLst>
              <a:gd fmla="val 16667" name="adj"/>
            </a:avLst>
          </a:prstGeom>
          <a:solidFill>
            <a:srgbClr val="00B0CA">
              <a:alpha val="133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0B0CA"/>
                </a:solidFill>
                <a:latin typeface="Public Sans"/>
                <a:ea typeface="Public Sans"/>
                <a:cs typeface="Public Sans"/>
                <a:sym typeface="Public Sans"/>
              </a:rPr>
              <a:t>WEEK 1-5</a:t>
            </a:r>
            <a:endParaRPr b="1">
              <a:solidFill>
                <a:srgbClr val="00B0CA"/>
              </a:solidFill>
              <a:latin typeface="Public Sans"/>
              <a:ea typeface="Public Sans"/>
              <a:cs typeface="Public Sans"/>
              <a:sym typeface="Public Sans"/>
            </a:endParaRPr>
          </a:p>
        </p:txBody>
      </p:sp>
      <p:sp>
        <p:nvSpPr>
          <p:cNvPr id="153" name="Google Shape;153;p24"/>
          <p:cNvSpPr/>
          <p:nvPr/>
        </p:nvSpPr>
        <p:spPr>
          <a:xfrm>
            <a:off x="7162800" y="2568900"/>
            <a:ext cx="1524000" cy="326700"/>
          </a:xfrm>
          <a:prstGeom prst="roundRect">
            <a:avLst>
              <a:gd fmla="val 16667" name="adj"/>
            </a:avLst>
          </a:prstGeom>
          <a:solidFill>
            <a:schemeClr val="accen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ublic Sans"/>
                <a:ea typeface="Public Sans"/>
                <a:cs typeface="Public Sans"/>
                <a:sym typeface="Public Sans"/>
              </a:rPr>
              <a:t>TBC</a:t>
            </a:r>
            <a:endParaRPr b="1">
              <a:solidFill>
                <a:schemeClr val="lt1"/>
              </a:solidFill>
              <a:latin typeface="Public Sans"/>
              <a:ea typeface="Public Sans"/>
              <a:cs typeface="Public Sans"/>
              <a:sym typeface="Public Sans"/>
            </a:endParaRPr>
          </a:p>
        </p:txBody>
      </p:sp>
      <p:sp>
        <p:nvSpPr>
          <p:cNvPr id="154" name="Google Shape;154;p24"/>
          <p:cNvSpPr/>
          <p:nvPr/>
        </p:nvSpPr>
        <p:spPr>
          <a:xfrm>
            <a:off x="3658500" y="2971800"/>
            <a:ext cx="1675500" cy="1035300"/>
          </a:xfrm>
          <a:prstGeom prst="roundRect">
            <a:avLst>
              <a:gd fmla="val 16667" name="adj"/>
            </a:avLst>
          </a:prstGeom>
          <a:solidFill>
            <a:srgbClr val="00B0C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Public Sans"/>
                <a:ea typeface="Public Sans"/>
                <a:cs typeface="Public Sans"/>
                <a:sym typeface="Public Sans"/>
              </a:rPr>
              <a:t>‘TRP in Action’ PD</a:t>
            </a:r>
            <a:endParaRPr b="1" sz="1100">
              <a:solidFill>
                <a:srgbClr val="FFFFFF"/>
              </a:solidFill>
              <a:latin typeface="Public Sans"/>
              <a:ea typeface="Public Sans"/>
              <a:cs typeface="Public Sans"/>
              <a:sym typeface="Public Sans"/>
            </a:endParaRPr>
          </a:p>
          <a:p>
            <a:pPr indent="0" lvl="0" marL="0" rtl="0" algn="ctr">
              <a:spcBef>
                <a:spcPts val="0"/>
              </a:spcBef>
              <a:spcAft>
                <a:spcPts val="0"/>
              </a:spcAft>
              <a:buNone/>
            </a:pPr>
            <a:r>
              <a:t/>
            </a:r>
            <a:endParaRPr b="1" sz="1100">
              <a:solidFill>
                <a:srgbClr val="FFFFFF"/>
              </a:solidFill>
              <a:latin typeface="Public Sans"/>
              <a:ea typeface="Public Sans"/>
              <a:cs typeface="Public Sans"/>
              <a:sym typeface="Public Sans"/>
            </a:endParaRPr>
          </a:p>
          <a:p>
            <a:pPr indent="0" lvl="0" marL="0" rtl="0" algn="ctr">
              <a:spcBef>
                <a:spcPts val="0"/>
              </a:spcBef>
              <a:spcAft>
                <a:spcPts val="0"/>
              </a:spcAft>
              <a:buNone/>
            </a:pPr>
            <a:r>
              <a:rPr lang="en" sz="1100">
                <a:solidFill>
                  <a:srgbClr val="FFFFFF"/>
                </a:solidFill>
                <a:latin typeface="Public Sans"/>
                <a:ea typeface="Public Sans"/>
                <a:cs typeface="Public Sans"/>
                <a:sym typeface="Public Sans"/>
              </a:rPr>
              <a:t>SPM will confirm date</a:t>
            </a:r>
            <a:endParaRPr b="1" sz="1100">
              <a:solidFill>
                <a:srgbClr val="FFFFFF"/>
              </a:solidFill>
              <a:latin typeface="Public Sans"/>
              <a:ea typeface="Public Sans"/>
              <a:cs typeface="Public Sans"/>
              <a:sym typeface="Public Sans"/>
            </a:endParaRPr>
          </a:p>
        </p:txBody>
      </p:sp>
      <p:sp>
        <p:nvSpPr>
          <p:cNvPr id="155" name="Google Shape;155;p24"/>
          <p:cNvSpPr/>
          <p:nvPr/>
        </p:nvSpPr>
        <p:spPr>
          <a:xfrm>
            <a:off x="7087500" y="2971800"/>
            <a:ext cx="1675500" cy="1035300"/>
          </a:xfrm>
          <a:prstGeom prst="roundRect">
            <a:avLst>
              <a:gd fmla="val 16667" name="adj"/>
            </a:avLst>
          </a:prstGeom>
          <a:solidFill>
            <a:srgbClr val="00B0C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100">
                <a:solidFill>
                  <a:schemeClr val="lt1"/>
                </a:solidFill>
                <a:latin typeface="Public Sans"/>
                <a:ea typeface="Public Sans"/>
                <a:cs typeface="Public Sans"/>
                <a:sym typeface="Public Sans"/>
              </a:rPr>
              <a:t>‘Discovering Resilience’ webinar with Hugh or Martin</a:t>
            </a:r>
            <a:endParaRPr b="1" sz="1100">
              <a:solidFill>
                <a:srgbClr val="FFFFFF"/>
              </a:solidFill>
              <a:latin typeface="Public Sans"/>
              <a:ea typeface="Public Sans"/>
              <a:cs typeface="Public Sans"/>
              <a:sym typeface="Public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nvSpPr>
        <p:spPr>
          <a:xfrm>
            <a:off x="435149" y="1906374"/>
            <a:ext cx="7272600" cy="1033500"/>
          </a:xfrm>
          <a:prstGeom prst="rect">
            <a:avLst/>
          </a:prstGeom>
          <a:noFill/>
          <a:ln>
            <a:noFill/>
          </a:ln>
        </p:spPr>
        <p:txBody>
          <a:bodyPr anchorCtr="0" anchor="ctr" bIns="0" lIns="0" spcFirstLastPara="1" rIns="0" wrap="square" tIns="0">
            <a:spAutoFit/>
          </a:bodyPr>
          <a:lstStyle/>
          <a:p>
            <a:pPr indent="0" lvl="0" marL="0" marR="0" rtl="0" algn="l">
              <a:lnSpc>
                <a:spcPct val="85000"/>
              </a:lnSpc>
              <a:spcBef>
                <a:spcPts val="0"/>
              </a:spcBef>
              <a:spcAft>
                <a:spcPts val="0"/>
              </a:spcAft>
              <a:buClr>
                <a:schemeClr val="accent1"/>
              </a:buClr>
              <a:buSzPts val="5600"/>
              <a:buFont typeface="Public Sans"/>
              <a:buNone/>
            </a:pPr>
            <a:r>
              <a:rPr b="1" i="0" lang="en" sz="7900" u="none" cap="none" strike="noStrike">
                <a:solidFill>
                  <a:schemeClr val="accent4"/>
                </a:solidFill>
                <a:latin typeface="Public Sans"/>
                <a:ea typeface="Public Sans"/>
                <a:cs typeface="Public Sans"/>
                <a:sym typeface="Public Sans"/>
              </a:rPr>
              <a:t>Engage</a:t>
            </a:r>
            <a:endParaRPr b="0" i="0" sz="3700" u="none" cap="none" strike="noStrike">
              <a:solidFill>
                <a:schemeClr val="accent4"/>
              </a:solidFill>
              <a:latin typeface="Arial"/>
              <a:ea typeface="Arial"/>
              <a:cs typeface="Arial"/>
              <a:sym typeface="Arial"/>
            </a:endParaRPr>
          </a:p>
        </p:txBody>
      </p:sp>
      <p:sp>
        <p:nvSpPr>
          <p:cNvPr id="161" name="Google Shape;161;p25"/>
          <p:cNvSpPr/>
          <p:nvPr/>
        </p:nvSpPr>
        <p:spPr>
          <a:xfrm>
            <a:off x="-270976" y="411474"/>
            <a:ext cx="1660800" cy="326700"/>
          </a:xfrm>
          <a:prstGeom prst="roundRect">
            <a:avLst>
              <a:gd fmla="val 50000" name="adj"/>
            </a:avLst>
          </a:prstGeom>
          <a:solidFill>
            <a:schemeClr val="accent4"/>
          </a:solidFill>
          <a:ln>
            <a:noFill/>
          </a:ln>
        </p:spPr>
        <p:txBody>
          <a:bodyPr anchorCtr="0" anchor="ctr" bIns="45700" lIns="45700" spcFirstLastPara="1" rIns="45700" wrap="square" tIns="45700">
            <a:noAutofit/>
          </a:bodyPr>
          <a:lstStyle/>
          <a:p>
            <a:pPr indent="457200" lvl="0" marL="0" marR="0" rtl="0" algn="l">
              <a:lnSpc>
                <a:spcPct val="100000"/>
              </a:lnSpc>
              <a:spcBef>
                <a:spcPts val="0"/>
              </a:spcBef>
              <a:spcAft>
                <a:spcPts val="0"/>
              </a:spcAft>
              <a:buClr>
                <a:schemeClr val="lt1"/>
              </a:buClr>
              <a:buSzPts val="800"/>
              <a:buFont typeface="Public Sans"/>
              <a:buNone/>
            </a:pPr>
            <a:r>
              <a:rPr b="1" i="0" lang="en" sz="800" u="none" cap="none" strike="noStrike">
                <a:solidFill>
                  <a:schemeClr val="lt1"/>
                </a:solidFill>
                <a:latin typeface="Public Sans"/>
                <a:ea typeface="Public Sans"/>
                <a:cs typeface="Public Sans"/>
                <a:sym typeface="Public Sans"/>
              </a:rPr>
              <a:t>ENGAGE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CCCECF"/>
      </a:lt2>
      <a:accent1>
        <a:srgbClr val="00B0CA"/>
      </a:accent1>
      <a:accent2>
        <a:srgbClr val="DC0451"/>
      </a:accent2>
      <a:accent3>
        <a:srgbClr val="999999"/>
      </a:accent3>
      <a:accent4>
        <a:srgbClr val="00B092"/>
      </a:accent4>
      <a:accent5>
        <a:srgbClr val="9278D1"/>
      </a:accent5>
      <a:accent6>
        <a:srgbClr val="FFA02F"/>
      </a:accent6>
      <a:hlink>
        <a:srgbClr val="00B0C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00B0CA"/>
      </a:accent1>
      <a:accent2>
        <a:srgbClr val="DC0451"/>
      </a:accent2>
      <a:accent3>
        <a:srgbClr val="999999"/>
      </a:accent3>
      <a:accent4>
        <a:srgbClr val="00B092"/>
      </a:accent4>
      <a:accent5>
        <a:srgbClr val="9278D1"/>
      </a:accent5>
      <a:accent6>
        <a:srgbClr val="FFA02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